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6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6"/>
    <p:restoredTop sz="94665"/>
  </p:normalViewPr>
  <p:slideViewPr>
    <p:cSldViewPr>
      <p:cViewPr varScale="1">
        <p:scale>
          <a:sx n="69" d="100"/>
          <a:sy n="69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94FA8D-97D4-4D6B-81C5-718E24DCDBA4}" type="doc">
      <dgm:prSet loTypeId="urn:microsoft.com/office/officeart/2008/layout/VerticalCurvedLis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6C344EAD-A917-4E6B-8B18-9AEB152DEA88}">
      <dgm:prSet phldrT="[Texto]"/>
      <dgm:spPr/>
      <dgm:t>
        <a:bodyPr/>
        <a:lstStyle/>
        <a:p>
          <a:r>
            <a:rPr lang="es-MX" b="0" dirty="0" smtClean="0">
              <a:solidFill>
                <a:schemeClr val="tx1"/>
              </a:solidFill>
            </a:rPr>
            <a:t>Profesional</a:t>
          </a:r>
          <a:endParaRPr lang="es-MX" b="0" dirty="0">
            <a:solidFill>
              <a:schemeClr val="tx1"/>
            </a:solidFill>
          </a:endParaRPr>
        </a:p>
      </dgm:t>
    </dgm:pt>
    <dgm:pt modelId="{A7E1E889-1D24-4987-B7B8-D25AD32C921D}" type="parTrans" cxnId="{73764916-1825-4F78-A0E4-796067914888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6307760B-7F97-4F5C-8CA1-73A86C0BD63C}" type="sibTrans" cxnId="{73764916-1825-4F78-A0E4-796067914888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E77E4629-49EE-4011-BBF1-427C4F5931FD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Intelectual</a:t>
          </a:r>
          <a:endParaRPr lang="es-MX" b="0" dirty="0" smtClean="0">
            <a:solidFill>
              <a:schemeClr val="tx1"/>
            </a:solidFill>
          </a:endParaRPr>
        </a:p>
      </dgm:t>
    </dgm:pt>
    <dgm:pt modelId="{9AB218A0-7846-4F73-B19D-73B54152935E}" type="parTrans" cxnId="{5BC22E56-2AE1-4BEC-8E2A-1EAB071EF8D6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9BA3186C-FC0A-410D-936F-0BCA91F8E622}" type="sibTrans" cxnId="{5BC22E56-2AE1-4BEC-8E2A-1EAB071EF8D6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FF465C2D-9868-4CA9-A034-13C272D882F3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Económico</a:t>
          </a:r>
          <a:endParaRPr lang="es-MX" b="0" dirty="0" smtClean="0">
            <a:solidFill>
              <a:schemeClr val="tx1"/>
            </a:solidFill>
          </a:endParaRPr>
        </a:p>
      </dgm:t>
    </dgm:pt>
    <dgm:pt modelId="{B286E898-14D8-4296-9E2D-EB03E3F14B95}" type="parTrans" cxnId="{02291A0A-EF0A-4CEB-BE5B-3A3999D3F133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BD30B82E-ADCC-46CD-AC5B-64D1F0D00368}" type="sibTrans" cxnId="{02291A0A-EF0A-4CEB-BE5B-3A3999D3F133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3D47BA00-7656-4431-9A6E-D84BDF967327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Social</a:t>
          </a:r>
          <a:endParaRPr lang="es-MX" b="0" dirty="0" smtClean="0">
            <a:solidFill>
              <a:schemeClr val="tx1"/>
            </a:solidFill>
          </a:endParaRPr>
        </a:p>
      </dgm:t>
    </dgm:pt>
    <dgm:pt modelId="{BBF780C5-6E63-4FB1-8524-BF8C39CC6C2F}" type="parTrans" cxnId="{65DDB1BC-DE23-4482-BB98-E6991418BD9B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65AF6D4C-FF73-4ABC-A5A6-5847C9D96673}" type="sibTrans" cxnId="{65DDB1BC-DE23-4482-BB98-E6991418BD9B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1184E431-92A0-4766-B5ED-E9C905E8894B}">
      <dgm:prSet/>
      <dgm:spPr/>
      <dgm:t>
        <a:bodyPr/>
        <a:lstStyle/>
        <a:p>
          <a:r>
            <a:rPr lang="es-MX" b="0" smtClean="0">
              <a:solidFill>
                <a:schemeClr val="tx1"/>
              </a:solidFill>
            </a:rPr>
            <a:t>Familiar</a:t>
          </a:r>
          <a:endParaRPr lang="es-MX" b="0" dirty="0" smtClean="0">
            <a:solidFill>
              <a:schemeClr val="tx1"/>
            </a:solidFill>
          </a:endParaRPr>
        </a:p>
      </dgm:t>
    </dgm:pt>
    <dgm:pt modelId="{35854228-87AB-49BB-BBDB-D42E6B61CF82}" type="parTrans" cxnId="{B2F2E140-1FFD-456A-A809-7099F023CC72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593B9AE3-8550-4178-888E-5E0888D07FD6}" type="sibTrans" cxnId="{B2F2E140-1FFD-456A-A809-7099F023CC72}">
      <dgm:prSet/>
      <dgm:spPr/>
      <dgm:t>
        <a:bodyPr/>
        <a:lstStyle/>
        <a:p>
          <a:endParaRPr lang="es-MX" b="0">
            <a:solidFill>
              <a:schemeClr val="tx1"/>
            </a:solidFill>
          </a:endParaRPr>
        </a:p>
      </dgm:t>
    </dgm:pt>
    <dgm:pt modelId="{2A7F84AE-B465-47F9-9FBE-5A9ADCFFEEDB}" type="pres">
      <dgm:prSet presAssocID="{9494FA8D-97D4-4D6B-81C5-718E24DCDBA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MX"/>
        </a:p>
      </dgm:t>
    </dgm:pt>
    <dgm:pt modelId="{B5A41B22-EF65-4A56-A7DD-11730BA39E6B}" type="pres">
      <dgm:prSet presAssocID="{9494FA8D-97D4-4D6B-81C5-718E24DCDBA4}" presName="Name1" presStyleCnt="0"/>
      <dgm:spPr/>
    </dgm:pt>
    <dgm:pt modelId="{70E84692-198F-4CD8-B1F0-9BA5CA8A2BA9}" type="pres">
      <dgm:prSet presAssocID="{9494FA8D-97D4-4D6B-81C5-718E24DCDBA4}" presName="cycle" presStyleCnt="0"/>
      <dgm:spPr/>
    </dgm:pt>
    <dgm:pt modelId="{7E62640A-FEF1-4EB2-8CB4-56A72A15E0B3}" type="pres">
      <dgm:prSet presAssocID="{9494FA8D-97D4-4D6B-81C5-718E24DCDBA4}" presName="srcNode" presStyleLbl="node1" presStyleIdx="0" presStyleCnt="5"/>
      <dgm:spPr/>
    </dgm:pt>
    <dgm:pt modelId="{1DCD2221-33A2-4164-9FD2-0867B82EE789}" type="pres">
      <dgm:prSet presAssocID="{9494FA8D-97D4-4D6B-81C5-718E24DCDBA4}" presName="conn" presStyleLbl="parChTrans1D2" presStyleIdx="0" presStyleCnt="1"/>
      <dgm:spPr/>
      <dgm:t>
        <a:bodyPr/>
        <a:lstStyle/>
        <a:p>
          <a:endParaRPr lang="es-MX"/>
        </a:p>
      </dgm:t>
    </dgm:pt>
    <dgm:pt modelId="{80D62FE9-F91D-49A8-8B9A-9DC6968B5602}" type="pres">
      <dgm:prSet presAssocID="{9494FA8D-97D4-4D6B-81C5-718E24DCDBA4}" presName="extraNode" presStyleLbl="node1" presStyleIdx="0" presStyleCnt="5"/>
      <dgm:spPr/>
    </dgm:pt>
    <dgm:pt modelId="{EEA1CC32-953A-481E-94E9-1C702FC43756}" type="pres">
      <dgm:prSet presAssocID="{9494FA8D-97D4-4D6B-81C5-718E24DCDBA4}" presName="dstNode" presStyleLbl="node1" presStyleIdx="0" presStyleCnt="5"/>
      <dgm:spPr/>
    </dgm:pt>
    <dgm:pt modelId="{FA5446CA-B351-4672-BD1F-0DDA32918748}" type="pres">
      <dgm:prSet presAssocID="{6C344EAD-A917-4E6B-8B18-9AEB152DEA88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C41AB9-BE99-45F2-88D3-BA8ACD802BC0}" type="pres">
      <dgm:prSet presAssocID="{6C344EAD-A917-4E6B-8B18-9AEB152DEA88}" presName="accent_1" presStyleCnt="0"/>
      <dgm:spPr/>
    </dgm:pt>
    <dgm:pt modelId="{5DF7C57E-02BC-42FA-A6C6-D23AA50B01DD}" type="pres">
      <dgm:prSet presAssocID="{6C344EAD-A917-4E6B-8B18-9AEB152DEA88}" presName="accentRepeatNode" presStyleLbl="solidFgAcc1" presStyleIdx="0" presStyleCnt="5"/>
      <dgm:spPr/>
    </dgm:pt>
    <dgm:pt modelId="{239442C4-0E4A-480A-BACE-A0797DFB7D6D}" type="pres">
      <dgm:prSet presAssocID="{E77E4629-49EE-4011-BBF1-427C4F5931FD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678CFF0-0728-4F43-B0D6-686C49EEE015}" type="pres">
      <dgm:prSet presAssocID="{E77E4629-49EE-4011-BBF1-427C4F5931FD}" presName="accent_2" presStyleCnt="0"/>
      <dgm:spPr/>
    </dgm:pt>
    <dgm:pt modelId="{023DF9C5-3F78-430F-82DD-79CE3330AC24}" type="pres">
      <dgm:prSet presAssocID="{E77E4629-49EE-4011-BBF1-427C4F5931FD}" presName="accentRepeatNode" presStyleLbl="solidFgAcc1" presStyleIdx="1" presStyleCnt="5"/>
      <dgm:spPr/>
    </dgm:pt>
    <dgm:pt modelId="{1350F537-8040-444C-BA58-1B6D6AA80349}" type="pres">
      <dgm:prSet presAssocID="{FF465C2D-9868-4CA9-A034-13C272D882F3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CCE66D2-D6AD-47EA-995D-8D793DE71472}" type="pres">
      <dgm:prSet presAssocID="{FF465C2D-9868-4CA9-A034-13C272D882F3}" presName="accent_3" presStyleCnt="0"/>
      <dgm:spPr/>
    </dgm:pt>
    <dgm:pt modelId="{045996F3-06E9-4224-9239-5A7BC6039452}" type="pres">
      <dgm:prSet presAssocID="{FF465C2D-9868-4CA9-A034-13C272D882F3}" presName="accentRepeatNode" presStyleLbl="solidFgAcc1" presStyleIdx="2" presStyleCnt="5"/>
      <dgm:spPr/>
    </dgm:pt>
    <dgm:pt modelId="{1718E678-776C-415E-967E-76D35450ACFB}" type="pres">
      <dgm:prSet presAssocID="{3D47BA00-7656-4431-9A6E-D84BDF967327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5E6CB5-3386-4DD9-B2DD-429912C6EC9C}" type="pres">
      <dgm:prSet presAssocID="{3D47BA00-7656-4431-9A6E-D84BDF967327}" presName="accent_4" presStyleCnt="0"/>
      <dgm:spPr/>
    </dgm:pt>
    <dgm:pt modelId="{6F7B54BE-820D-412E-A614-4EA3C9603A59}" type="pres">
      <dgm:prSet presAssocID="{3D47BA00-7656-4431-9A6E-D84BDF967327}" presName="accentRepeatNode" presStyleLbl="solidFgAcc1" presStyleIdx="3" presStyleCnt="5"/>
      <dgm:spPr/>
    </dgm:pt>
    <dgm:pt modelId="{E4DB1EE5-7F92-43E4-8088-9B3447DAE42E}" type="pres">
      <dgm:prSet presAssocID="{1184E431-92A0-4766-B5ED-E9C905E8894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0B266EA-D39B-41F6-97E3-48143CF311B0}" type="pres">
      <dgm:prSet presAssocID="{1184E431-92A0-4766-B5ED-E9C905E8894B}" presName="accent_5" presStyleCnt="0"/>
      <dgm:spPr/>
    </dgm:pt>
    <dgm:pt modelId="{88DC5907-6026-40AF-BDBF-50139AB09093}" type="pres">
      <dgm:prSet presAssocID="{1184E431-92A0-4766-B5ED-E9C905E8894B}" presName="accentRepeatNode" presStyleLbl="solidFgAcc1" presStyleIdx="4" presStyleCnt="5"/>
      <dgm:spPr/>
    </dgm:pt>
  </dgm:ptLst>
  <dgm:cxnLst>
    <dgm:cxn modelId="{1634823C-30AA-0D4D-969F-D5BD98A185E0}" type="presOf" srcId="{3D47BA00-7656-4431-9A6E-D84BDF967327}" destId="{1718E678-776C-415E-967E-76D35450ACFB}" srcOrd="0" destOrd="0" presId="urn:microsoft.com/office/officeart/2008/layout/VerticalCurvedList"/>
    <dgm:cxn modelId="{CFE6DD9A-5718-7F41-8A4F-2BB0EE9777DE}" type="presOf" srcId="{FF465C2D-9868-4CA9-A034-13C272D882F3}" destId="{1350F537-8040-444C-BA58-1B6D6AA80349}" srcOrd="0" destOrd="0" presId="urn:microsoft.com/office/officeart/2008/layout/VerticalCurvedList"/>
    <dgm:cxn modelId="{57A50D72-3A90-DC43-BEDB-47773ED195B9}" type="presOf" srcId="{E77E4629-49EE-4011-BBF1-427C4F5931FD}" destId="{239442C4-0E4A-480A-BACE-A0797DFB7D6D}" srcOrd="0" destOrd="0" presId="urn:microsoft.com/office/officeart/2008/layout/VerticalCurvedList"/>
    <dgm:cxn modelId="{5C381B6C-D645-D74A-A32D-BA48AF1745C2}" type="presOf" srcId="{1184E431-92A0-4766-B5ED-E9C905E8894B}" destId="{E4DB1EE5-7F92-43E4-8088-9B3447DAE42E}" srcOrd="0" destOrd="0" presId="urn:microsoft.com/office/officeart/2008/layout/VerticalCurvedList"/>
    <dgm:cxn modelId="{361B4DED-E7D0-1E41-924C-7D87DC3496EA}" type="presOf" srcId="{6307760B-7F97-4F5C-8CA1-73A86C0BD63C}" destId="{1DCD2221-33A2-4164-9FD2-0867B82EE789}" srcOrd="0" destOrd="0" presId="urn:microsoft.com/office/officeart/2008/layout/VerticalCurvedList"/>
    <dgm:cxn modelId="{B2F2E140-1FFD-456A-A809-7099F023CC72}" srcId="{9494FA8D-97D4-4D6B-81C5-718E24DCDBA4}" destId="{1184E431-92A0-4766-B5ED-E9C905E8894B}" srcOrd="4" destOrd="0" parTransId="{35854228-87AB-49BB-BBDB-D42E6B61CF82}" sibTransId="{593B9AE3-8550-4178-888E-5E0888D07FD6}"/>
    <dgm:cxn modelId="{02291A0A-EF0A-4CEB-BE5B-3A3999D3F133}" srcId="{9494FA8D-97D4-4D6B-81C5-718E24DCDBA4}" destId="{FF465C2D-9868-4CA9-A034-13C272D882F3}" srcOrd="2" destOrd="0" parTransId="{B286E898-14D8-4296-9E2D-EB03E3F14B95}" sibTransId="{BD30B82E-ADCC-46CD-AC5B-64D1F0D00368}"/>
    <dgm:cxn modelId="{73764916-1825-4F78-A0E4-796067914888}" srcId="{9494FA8D-97D4-4D6B-81C5-718E24DCDBA4}" destId="{6C344EAD-A917-4E6B-8B18-9AEB152DEA88}" srcOrd="0" destOrd="0" parTransId="{A7E1E889-1D24-4987-B7B8-D25AD32C921D}" sibTransId="{6307760B-7F97-4F5C-8CA1-73A86C0BD63C}"/>
    <dgm:cxn modelId="{65DDB1BC-DE23-4482-BB98-E6991418BD9B}" srcId="{9494FA8D-97D4-4D6B-81C5-718E24DCDBA4}" destId="{3D47BA00-7656-4431-9A6E-D84BDF967327}" srcOrd="3" destOrd="0" parTransId="{BBF780C5-6E63-4FB1-8524-BF8C39CC6C2F}" sibTransId="{65AF6D4C-FF73-4ABC-A5A6-5847C9D96673}"/>
    <dgm:cxn modelId="{5BC22E56-2AE1-4BEC-8E2A-1EAB071EF8D6}" srcId="{9494FA8D-97D4-4D6B-81C5-718E24DCDBA4}" destId="{E77E4629-49EE-4011-BBF1-427C4F5931FD}" srcOrd="1" destOrd="0" parTransId="{9AB218A0-7846-4F73-B19D-73B54152935E}" sibTransId="{9BA3186C-FC0A-410D-936F-0BCA91F8E622}"/>
    <dgm:cxn modelId="{DC4AA2C4-A340-A54D-A3B3-48EC610BA53C}" type="presOf" srcId="{9494FA8D-97D4-4D6B-81C5-718E24DCDBA4}" destId="{2A7F84AE-B465-47F9-9FBE-5A9ADCFFEEDB}" srcOrd="0" destOrd="0" presId="urn:microsoft.com/office/officeart/2008/layout/VerticalCurvedList"/>
    <dgm:cxn modelId="{F20365E9-8A5C-6240-9BF9-2EA82D497298}" type="presOf" srcId="{6C344EAD-A917-4E6B-8B18-9AEB152DEA88}" destId="{FA5446CA-B351-4672-BD1F-0DDA32918748}" srcOrd="0" destOrd="0" presId="urn:microsoft.com/office/officeart/2008/layout/VerticalCurvedList"/>
    <dgm:cxn modelId="{073E9FD7-040C-B340-A619-88295E8D118D}" type="presParOf" srcId="{2A7F84AE-B465-47F9-9FBE-5A9ADCFFEEDB}" destId="{B5A41B22-EF65-4A56-A7DD-11730BA39E6B}" srcOrd="0" destOrd="0" presId="urn:microsoft.com/office/officeart/2008/layout/VerticalCurvedList"/>
    <dgm:cxn modelId="{7E7F6F69-771E-D049-AC4A-FAAFE8C50FBF}" type="presParOf" srcId="{B5A41B22-EF65-4A56-A7DD-11730BA39E6B}" destId="{70E84692-198F-4CD8-B1F0-9BA5CA8A2BA9}" srcOrd="0" destOrd="0" presId="urn:microsoft.com/office/officeart/2008/layout/VerticalCurvedList"/>
    <dgm:cxn modelId="{6F0797D5-C0C7-A64B-AF1F-9EEE2C77D1C7}" type="presParOf" srcId="{70E84692-198F-4CD8-B1F0-9BA5CA8A2BA9}" destId="{7E62640A-FEF1-4EB2-8CB4-56A72A15E0B3}" srcOrd="0" destOrd="0" presId="urn:microsoft.com/office/officeart/2008/layout/VerticalCurvedList"/>
    <dgm:cxn modelId="{C002BE78-E752-9D4C-B649-A939CBA08A2D}" type="presParOf" srcId="{70E84692-198F-4CD8-B1F0-9BA5CA8A2BA9}" destId="{1DCD2221-33A2-4164-9FD2-0867B82EE789}" srcOrd="1" destOrd="0" presId="urn:microsoft.com/office/officeart/2008/layout/VerticalCurvedList"/>
    <dgm:cxn modelId="{F6386445-135A-8241-BE33-E5E40047EBAD}" type="presParOf" srcId="{70E84692-198F-4CD8-B1F0-9BA5CA8A2BA9}" destId="{80D62FE9-F91D-49A8-8B9A-9DC6968B5602}" srcOrd="2" destOrd="0" presId="urn:microsoft.com/office/officeart/2008/layout/VerticalCurvedList"/>
    <dgm:cxn modelId="{5DB56EF3-64B8-8E44-89FA-A6BF4012D730}" type="presParOf" srcId="{70E84692-198F-4CD8-B1F0-9BA5CA8A2BA9}" destId="{EEA1CC32-953A-481E-94E9-1C702FC43756}" srcOrd="3" destOrd="0" presId="urn:microsoft.com/office/officeart/2008/layout/VerticalCurvedList"/>
    <dgm:cxn modelId="{92DE0316-E212-4843-8A4F-6C6C203326E0}" type="presParOf" srcId="{B5A41B22-EF65-4A56-A7DD-11730BA39E6B}" destId="{FA5446CA-B351-4672-BD1F-0DDA32918748}" srcOrd="1" destOrd="0" presId="urn:microsoft.com/office/officeart/2008/layout/VerticalCurvedList"/>
    <dgm:cxn modelId="{09A2B703-7B91-AB4E-B782-6EEF02CE7C37}" type="presParOf" srcId="{B5A41B22-EF65-4A56-A7DD-11730BA39E6B}" destId="{CBC41AB9-BE99-45F2-88D3-BA8ACD802BC0}" srcOrd="2" destOrd="0" presId="urn:microsoft.com/office/officeart/2008/layout/VerticalCurvedList"/>
    <dgm:cxn modelId="{2772FAC0-C2EB-1743-B203-BE9607D69452}" type="presParOf" srcId="{CBC41AB9-BE99-45F2-88D3-BA8ACD802BC0}" destId="{5DF7C57E-02BC-42FA-A6C6-D23AA50B01DD}" srcOrd="0" destOrd="0" presId="urn:microsoft.com/office/officeart/2008/layout/VerticalCurvedList"/>
    <dgm:cxn modelId="{05378B49-0231-A748-8647-6105B316DE2F}" type="presParOf" srcId="{B5A41B22-EF65-4A56-A7DD-11730BA39E6B}" destId="{239442C4-0E4A-480A-BACE-A0797DFB7D6D}" srcOrd="3" destOrd="0" presId="urn:microsoft.com/office/officeart/2008/layout/VerticalCurvedList"/>
    <dgm:cxn modelId="{C9667E0A-1DFD-144E-8FC9-F9470A809000}" type="presParOf" srcId="{B5A41B22-EF65-4A56-A7DD-11730BA39E6B}" destId="{F678CFF0-0728-4F43-B0D6-686C49EEE015}" srcOrd="4" destOrd="0" presId="urn:microsoft.com/office/officeart/2008/layout/VerticalCurvedList"/>
    <dgm:cxn modelId="{01A86C3D-0F59-8041-9811-C123FC90C6BB}" type="presParOf" srcId="{F678CFF0-0728-4F43-B0D6-686C49EEE015}" destId="{023DF9C5-3F78-430F-82DD-79CE3330AC24}" srcOrd="0" destOrd="0" presId="urn:microsoft.com/office/officeart/2008/layout/VerticalCurvedList"/>
    <dgm:cxn modelId="{3085A610-CCAC-174B-BA1D-0A5448E1D343}" type="presParOf" srcId="{B5A41B22-EF65-4A56-A7DD-11730BA39E6B}" destId="{1350F537-8040-444C-BA58-1B6D6AA80349}" srcOrd="5" destOrd="0" presId="urn:microsoft.com/office/officeart/2008/layout/VerticalCurvedList"/>
    <dgm:cxn modelId="{E7EF9087-6CF0-CE4C-9E7C-A5317945E61B}" type="presParOf" srcId="{B5A41B22-EF65-4A56-A7DD-11730BA39E6B}" destId="{3CCE66D2-D6AD-47EA-995D-8D793DE71472}" srcOrd="6" destOrd="0" presId="urn:microsoft.com/office/officeart/2008/layout/VerticalCurvedList"/>
    <dgm:cxn modelId="{6BD0E302-A769-4C40-9EFD-C34A93EC63D4}" type="presParOf" srcId="{3CCE66D2-D6AD-47EA-995D-8D793DE71472}" destId="{045996F3-06E9-4224-9239-5A7BC6039452}" srcOrd="0" destOrd="0" presId="urn:microsoft.com/office/officeart/2008/layout/VerticalCurvedList"/>
    <dgm:cxn modelId="{7869611C-E5B8-6449-AF81-5F8C5017ACE5}" type="presParOf" srcId="{B5A41B22-EF65-4A56-A7DD-11730BA39E6B}" destId="{1718E678-776C-415E-967E-76D35450ACFB}" srcOrd="7" destOrd="0" presId="urn:microsoft.com/office/officeart/2008/layout/VerticalCurvedList"/>
    <dgm:cxn modelId="{205C4DA4-EA8A-1D46-BC56-897C619D380C}" type="presParOf" srcId="{B5A41B22-EF65-4A56-A7DD-11730BA39E6B}" destId="{E95E6CB5-3386-4DD9-B2DD-429912C6EC9C}" srcOrd="8" destOrd="0" presId="urn:microsoft.com/office/officeart/2008/layout/VerticalCurvedList"/>
    <dgm:cxn modelId="{7C2E9765-4A0F-4A4E-BEC9-92DAB5B8370E}" type="presParOf" srcId="{E95E6CB5-3386-4DD9-B2DD-429912C6EC9C}" destId="{6F7B54BE-820D-412E-A614-4EA3C9603A59}" srcOrd="0" destOrd="0" presId="urn:microsoft.com/office/officeart/2008/layout/VerticalCurvedList"/>
    <dgm:cxn modelId="{FC54B01B-3747-BA44-9344-821182FA9ABB}" type="presParOf" srcId="{B5A41B22-EF65-4A56-A7DD-11730BA39E6B}" destId="{E4DB1EE5-7F92-43E4-8088-9B3447DAE42E}" srcOrd="9" destOrd="0" presId="urn:microsoft.com/office/officeart/2008/layout/VerticalCurvedList"/>
    <dgm:cxn modelId="{D1969335-24A0-124A-956C-164BE0D441B1}" type="presParOf" srcId="{B5A41B22-EF65-4A56-A7DD-11730BA39E6B}" destId="{10B266EA-D39B-41F6-97E3-48143CF311B0}" srcOrd="10" destOrd="0" presId="urn:microsoft.com/office/officeart/2008/layout/VerticalCurvedList"/>
    <dgm:cxn modelId="{40D9C500-FCCB-0B41-91BE-56F1196F4815}" type="presParOf" srcId="{10B266EA-D39B-41F6-97E3-48143CF311B0}" destId="{88DC5907-6026-40AF-BDBF-50139AB0909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18BEC4-0AB6-42D4-A610-A8F7BBB4F471}" type="doc">
      <dgm:prSet loTypeId="urn:microsoft.com/office/officeart/2005/8/layout/default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EA24CD86-1ED7-4512-9869-1F32D9F6721E}">
      <dgm:prSet phldrT="[Texto]" custT="1"/>
      <dgm:spPr/>
      <dgm:t>
        <a:bodyPr/>
        <a:lstStyle/>
        <a:p>
          <a:r>
            <a:rPr lang="es-MX" sz="2400" dirty="0" smtClean="0">
              <a:solidFill>
                <a:schemeClr val="tx1"/>
              </a:solidFill>
            </a:rPr>
            <a:t>Actitud, arte y disciplina de conocerse a sí mismo</a:t>
          </a:r>
          <a:endParaRPr lang="es-MX" sz="2400" dirty="0">
            <a:solidFill>
              <a:schemeClr val="tx1"/>
            </a:solidFill>
          </a:endParaRPr>
        </a:p>
      </dgm:t>
    </dgm:pt>
    <dgm:pt modelId="{16FEA339-364B-40A6-BDC3-E7E5E20A9E3F}" type="parTrans" cxnId="{5CDB2A5C-464C-4FC7-B091-F1F10C27C351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5CEDCE7F-9C96-4A8E-871B-628334CF494D}" type="sibTrans" cxnId="{5CDB2A5C-464C-4FC7-B091-F1F10C27C351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5E35C4DB-4472-4BA6-B85A-54121759FD51}">
      <dgm:prSet phldrT="[Texto]" custT="1"/>
      <dgm:spPr/>
      <dgm:t>
        <a:bodyPr/>
        <a:lstStyle/>
        <a:p>
          <a:r>
            <a:rPr lang="es-MX" sz="2400" dirty="0" smtClean="0">
              <a:solidFill>
                <a:schemeClr val="tx1"/>
              </a:solidFill>
            </a:rPr>
            <a:t>Detecta las fuerzas y debilidades propias y del medio</a:t>
          </a:r>
          <a:endParaRPr lang="es-MX" sz="2400" dirty="0">
            <a:solidFill>
              <a:schemeClr val="tx1"/>
            </a:solidFill>
          </a:endParaRPr>
        </a:p>
      </dgm:t>
    </dgm:pt>
    <dgm:pt modelId="{2890AFC8-38A2-4731-9068-42FB24BE4DDB}" type="parTrans" cxnId="{1AA5E979-F7E8-4698-A19D-E0BB1A403140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649A44F1-A91E-4AB7-A1BC-2D6FD45C58C5}" type="sibTrans" cxnId="{1AA5E979-F7E8-4698-A19D-E0BB1A403140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67C52C1-4FAD-493C-82C0-E61BC64EB291}">
      <dgm:prSet phldrT="[Texto]" custT="1"/>
      <dgm:spPr/>
      <dgm:t>
        <a:bodyPr/>
        <a:lstStyle/>
        <a:p>
          <a:r>
            <a:rPr lang="es-MX" sz="2400" smtClean="0">
              <a:solidFill>
                <a:schemeClr val="tx1"/>
              </a:solidFill>
            </a:rPr>
            <a:t>Permite proyectar el propio destino</a:t>
          </a:r>
          <a:endParaRPr lang="es-MX" sz="2400" dirty="0">
            <a:solidFill>
              <a:schemeClr val="tx1"/>
            </a:solidFill>
          </a:endParaRPr>
        </a:p>
      </dgm:t>
    </dgm:pt>
    <dgm:pt modelId="{B068FFD9-B489-42A0-9D08-796858EE09E2}" type="parTrans" cxnId="{72090837-76E8-443B-836E-B8A1C6B4AE0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B3048D2-7AFC-458A-9815-BEBA8B66046D}" type="sibTrans" cxnId="{72090837-76E8-443B-836E-B8A1C6B4AE0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7E68DE29-1073-4969-817B-063D95EEBE57}">
      <dgm:prSet phldrT="[Texto]" custT="1"/>
      <dgm:spPr/>
      <dgm:t>
        <a:bodyPr/>
        <a:lstStyle/>
        <a:p>
          <a:r>
            <a:rPr lang="es-MX" sz="2400" dirty="0" smtClean="0">
              <a:solidFill>
                <a:schemeClr val="tx1"/>
              </a:solidFill>
            </a:rPr>
            <a:t>Se autodirige hacia el pleno funcionamiento de:</a:t>
          </a:r>
          <a:endParaRPr lang="es-MX" sz="2400" dirty="0">
            <a:solidFill>
              <a:schemeClr val="tx1"/>
            </a:solidFill>
          </a:endParaRPr>
        </a:p>
      </dgm:t>
    </dgm:pt>
    <dgm:pt modelId="{DD598464-CAB1-4354-8312-20F93E158A36}" type="parTrans" cxnId="{F09FF032-462E-4839-B231-A2E94062F7AE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750ADFF-F306-4BA8-B97E-74046D392431}" type="sibTrans" cxnId="{F09FF032-462E-4839-B231-A2E94062F7AE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5A202483-FFB9-410A-9CA6-66854E38655F}">
      <dgm:prSet custT="1"/>
      <dgm:spPr/>
      <dgm:t>
        <a:bodyPr/>
        <a:lstStyle/>
        <a:p>
          <a:r>
            <a:rPr lang="es-MX" sz="1800" smtClean="0">
              <a:solidFill>
                <a:schemeClr val="tx1"/>
              </a:solidFill>
            </a:rPr>
            <a:t>Capacidades</a:t>
          </a:r>
          <a:endParaRPr lang="es-MX" sz="1800" dirty="0">
            <a:solidFill>
              <a:schemeClr val="tx1"/>
            </a:solidFill>
          </a:endParaRPr>
        </a:p>
      </dgm:t>
    </dgm:pt>
    <dgm:pt modelId="{02D9C317-2B92-4F23-BE2D-ACE9B58BB780}" type="parTrans" cxnId="{45A7E0BD-4A53-467F-B221-BB21B173A918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0D083CEC-DAF7-4048-95E7-276292F4D465}" type="sibTrans" cxnId="{45A7E0BD-4A53-467F-B221-BB21B173A918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D43026E1-70F4-4591-9BA5-63060085B574}">
      <dgm:prSet custT="1"/>
      <dgm:spPr/>
      <dgm:t>
        <a:bodyPr/>
        <a:lstStyle/>
        <a:p>
          <a:r>
            <a:rPr lang="es-MX" sz="1800" smtClean="0">
              <a:solidFill>
                <a:schemeClr val="tx1"/>
              </a:solidFill>
            </a:rPr>
            <a:t>Motivaciones</a:t>
          </a:r>
          <a:endParaRPr lang="es-MX" sz="1800" dirty="0">
            <a:solidFill>
              <a:schemeClr val="tx1"/>
            </a:solidFill>
          </a:endParaRPr>
        </a:p>
      </dgm:t>
    </dgm:pt>
    <dgm:pt modelId="{1A0F389C-167E-4C3C-A0CD-2E28F8031D62}" type="parTrans" cxnId="{6A044118-4315-4476-984A-10CB5FAF516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AEED67D7-50A4-4779-9E81-0554C9580806}" type="sibTrans" cxnId="{6A044118-4315-4476-984A-10CB5FAF5163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EC2B1FA0-0E90-4EF3-8DA7-4FC44E22DDC6}">
      <dgm:prSet custT="1"/>
      <dgm:spPr/>
      <dgm:t>
        <a:bodyPr/>
        <a:lstStyle/>
        <a:p>
          <a:r>
            <a:rPr lang="es-MX" sz="1800" smtClean="0">
              <a:solidFill>
                <a:schemeClr val="tx1"/>
              </a:solidFill>
            </a:rPr>
            <a:t>Objetivos de vida profesional, personal y de trabajo. </a:t>
          </a:r>
          <a:endParaRPr lang="es-MX" sz="1800" dirty="0">
            <a:solidFill>
              <a:schemeClr val="tx1"/>
            </a:solidFill>
          </a:endParaRPr>
        </a:p>
      </dgm:t>
    </dgm:pt>
    <dgm:pt modelId="{80D4E099-2EE5-42DC-93A5-C56C45EDF664}" type="parTrans" cxnId="{1B473CF4-F424-42EF-BC72-6C6BE3165C5C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48664E40-13F2-4C38-80EB-8538E5DF653B}" type="sibTrans" cxnId="{1B473CF4-F424-42EF-BC72-6C6BE3165C5C}">
      <dgm:prSet/>
      <dgm:spPr/>
      <dgm:t>
        <a:bodyPr/>
        <a:lstStyle/>
        <a:p>
          <a:endParaRPr lang="es-MX" sz="3200">
            <a:solidFill>
              <a:schemeClr val="tx1"/>
            </a:solidFill>
          </a:endParaRPr>
        </a:p>
      </dgm:t>
    </dgm:pt>
    <dgm:pt modelId="{C85BF4F9-B565-487A-9C90-7D042914C76F}" type="pres">
      <dgm:prSet presAssocID="{2718BEC4-0AB6-42D4-A610-A8F7BBB4F47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4613492D-FD85-4988-B415-1A9DF899C7C6}" type="pres">
      <dgm:prSet presAssocID="{EA24CD86-1ED7-4512-9869-1F32D9F6721E}" presName="node" presStyleLbl="node1" presStyleIdx="0" presStyleCnt="4" custScaleY="640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905C811-9054-4F80-8B9D-A9E5F4796A2C}" type="pres">
      <dgm:prSet presAssocID="{5CEDCE7F-9C96-4A8E-871B-628334CF494D}" presName="sibTrans" presStyleCnt="0"/>
      <dgm:spPr/>
    </dgm:pt>
    <dgm:pt modelId="{3722A0F4-89F8-474D-8AEE-EFBA52C06330}" type="pres">
      <dgm:prSet presAssocID="{5E35C4DB-4472-4BA6-B85A-54121759FD51}" presName="node" presStyleLbl="node1" presStyleIdx="1" presStyleCnt="4" custScaleY="6405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C39616E-8BDF-433B-9A92-8A6A1002C104}" type="pres">
      <dgm:prSet presAssocID="{649A44F1-A91E-4AB7-A1BC-2D6FD45C58C5}" presName="sibTrans" presStyleCnt="0"/>
      <dgm:spPr/>
    </dgm:pt>
    <dgm:pt modelId="{7C07DC7C-AD1E-49EB-B2D6-A36C840E3AC3}" type="pres">
      <dgm:prSet presAssocID="{067C52C1-4FAD-493C-82C0-E61BC64EB29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D902AE6-64D0-490C-89CD-95D330210D93}" type="pres">
      <dgm:prSet presAssocID="{0B3048D2-7AFC-458A-9815-BEBA8B66046D}" presName="sibTrans" presStyleCnt="0"/>
      <dgm:spPr/>
    </dgm:pt>
    <dgm:pt modelId="{97A1D73F-B20D-430F-B047-FE615C83087A}" type="pres">
      <dgm:prSet presAssocID="{7E68DE29-1073-4969-817B-063D95EEBE57}" presName="node" presStyleLbl="node1" presStyleIdx="3" presStyleCnt="4" custScaleY="14406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69417B1-0BB1-FA43-A13A-8BBF5A5BFF96}" type="presOf" srcId="{D43026E1-70F4-4591-9BA5-63060085B574}" destId="{97A1D73F-B20D-430F-B047-FE615C83087A}" srcOrd="0" destOrd="2" presId="urn:microsoft.com/office/officeart/2005/8/layout/default"/>
    <dgm:cxn modelId="{F09FF032-462E-4839-B231-A2E94062F7AE}" srcId="{2718BEC4-0AB6-42D4-A610-A8F7BBB4F471}" destId="{7E68DE29-1073-4969-817B-063D95EEBE57}" srcOrd="3" destOrd="0" parTransId="{DD598464-CAB1-4354-8312-20F93E158A36}" sibTransId="{0750ADFF-F306-4BA8-B97E-74046D392431}"/>
    <dgm:cxn modelId="{4636D413-4838-0740-B95C-35F1A5391B2D}" type="presOf" srcId="{2718BEC4-0AB6-42D4-A610-A8F7BBB4F471}" destId="{C85BF4F9-B565-487A-9C90-7D042914C76F}" srcOrd="0" destOrd="0" presId="urn:microsoft.com/office/officeart/2005/8/layout/default"/>
    <dgm:cxn modelId="{1AA5E979-F7E8-4698-A19D-E0BB1A403140}" srcId="{2718BEC4-0AB6-42D4-A610-A8F7BBB4F471}" destId="{5E35C4DB-4472-4BA6-B85A-54121759FD51}" srcOrd="1" destOrd="0" parTransId="{2890AFC8-38A2-4731-9068-42FB24BE4DDB}" sibTransId="{649A44F1-A91E-4AB7-A1BC-2D6FD45C58C5}"/>
    <dgm:cxn modelId="{ABA285B2-927B-B540-8692-C593C0539F8E}" type="presOf" srcId="{5A202483-FFB9-410A-9CA6-66854E38655F}" destId="{97A1D73F-B20D-430F-B047-FE615C83087A}" srcOrd="0" destOrd="1" presId="urn:microsoft.com/office/officeart/2005/8/layout/default"/>
    <dgm:cxn modelId="{72090837-76E8-443B-836E-B8A1C6B4AE03}" srcId="{2718BEC4-0AB6-42D4-A610-A8F7BBB4F471}" destId="{067C52C1-4FAD-493C-82C0-E61BC64EB291}" srcOrd="2" destOrd="0" parTransId="{B068FFD9-B489-42A0-9D08-796858EE09E2}" sibTransId="{0B3048D2-7AFC-458A-9815-BEBA8B66046D}"/>
    <dgm:cxn modelId="{6A044118-4315-4476-984A-10CB5FAF5163}" srcId="{7E68DE29-1073-4969-817B-063D95EEBE57}" destId="{D43026E1-70F4-4591-9BA5-63060085B574}" srcOrd="1" destOrd="0" parTransId="{1A0F389C-167E-4C3C-A0CD-2E28F8031D62}" sibTransId="{AEED67D7-50A4-4779-9E81-0554C9580806}"/>
    <dgm:cxn modelId="{1B473CF4-F424-42EF-BC72-6C6BE3165C5C}" srcId="{7E68DE29-1073-4969-817B-063D95EEBE57}" destId="{EC2B1FA0-0E90-4EF3-8DA7-4FC44E22DDC6}" srcOrd="2" destOrd="0" parTransId="{80D4E099-2EE5-42DC-93A5-C56C45EDF664}" sibTransId="{48664E40-13F2-4C38-80EB-8538E5DF653B}"/>
    <dgm:cxn modelId="{F8B2274A-4D6F-3F46-AAEA-6909A37188C4}" type="presOf" srcId="{7E68DE29-1073-4969-817B-063D95EEBE57}" destId="{97A1D73F-B20D-430F-B047-FE615C83087A}" srcOrd="0" destOrd="0" presId="urn:microsoft.com/office/officeart/2005/8/layout/default"/>
    <dgm:cxn modelId="{45A7E0BD-4A53-467F-B221-BB21B173A918}" srcId="{7E68DE29-1073-4969-817B-063D95EEBE57}" destId="{5A202483-FFB9-410A-9CA6-66854E38655F}" srcOrd="0" destOrd="0" parTransId="{02D9C317-2B92-4F23-BE2D-ACE9B58BB780}" sibTransId="{0D083CEC-DAF7-4048-95E7-276292F4D465}"/>
    <dgm:cxn modelId="{B0F67797-8563-6A46-9BE0-3320C3F6491F}" type="presOf" srcId="{EA24CD86-1ED7-4512-9869-1F32D9F6721E}" destId="{4613492D-FD85-4988-B415-1A9DF899C7C6}" srcOrd="0" destOrd="0" presId="urn:microsoft.com/office/officeart/2005/8/layout/default"/>
    <dgm:cxn modelId="{B464122E-2987-694A-98DE-50CBE4902BC0}" type="presOf" srcId="{067C52C1-4FAD-493C-82C0-E61BC64EB291}" destId="{7C07DC7C-AD1E-49EB-B2D6-A36C840E3AC3}" srcOrd="0" destOrd="0" presId="urn:microsoft.com/office/officeart/2005/8/layout/default"/>
    <dgm:cxn modelId="{084E535C-7EA6-9343-8D94-32A9C1F04390}" type="presOf" srcId="{5E35C4DB-4472-4BA6-B85A-54121759FD51}" destId="{3722A0F4-89F8-474D-8AEE-EFBA52C06330}" srcOrd="0" destOrd="0" presId="urn:microsoft.com/office/officeart/2005/8/layout/default"/>
    <dgm:cxn modelId="{5CDB2A5C-464C-4FC7-B091-F1F10C27C351}" srcId="{2718BEC4-0AB6-42D4-A610-A8F7BBB4F471}" destId="{EA24CD86-1ED7-4512-9869-1F32D9F6721E}" srcOrd="0" destOrd="0" parTransId="{16FEA339-364B-40A6-BDC3-E7E5E20A9E3F}" sibTransId="{5CEDCE7F-9C96-4A8E-871B-628334CF494D}"/>
    <dgm:cxn modelId="{4A22C78B-D887-A24A-8707-40FBC004638D}" type="presOf" srcId="{EC2B1FA0-0E90-4EF3-8DA7-4FC44E22DDC6}" destId="{97A1D73F-B20D-430F-B047-FE615C83087A}" srcOrd="0" destOrd="3" presId="urn:microsoft.com/office/officeart/2005/8/layout/default"/>
    <dgm:cxn modelId="{191E3F1E-3D82-7F4C-A279-1D6B6F587D94}" type="presParOf" srcId="{C85BF4F9-B565-487A-9C90-7D042914C76F}" destId="{4613492D-FD85-4988-B415-1A9DF899C7C6}" srcOrd="0" destOrd="0" presId="urn:microsoft.com/office/officeart/2005/8/layout/default"/>
    <dgm:cxn modelId="{4169658A-3808-9147-8E8F-89979255AB74}" type="presParOf" srcId="{C85BF4F9-B565-487A-9C90-7D042914C76F}" destId="{4905C811-9054-4F80-8B9D-A9E5F4796A2C}" srcOrd="1" destOrd="0" presId="urn:microsoft.com/office/officeart/2005/8/layout/default"/>
    <dgm:cxn modelId="{74E4D750-79E9-474B-A409-CB18110C5F5B}" type="presParOf" srcId="{C85BF4F9-B565-487A-9C90-7D042914C76F}" destId="{3722A0F4-89F8-474D-8AEE-EFBA52C06330}" srcOrd="2" destOrd="0" presId="urn:microsoft.com/office/officeart/2005/8/layout/default"/>
    <dgm:cxn modelId="{10E725BD-FDED-554F-BA42-22A67B2A4705}" type="presParOf" srcId="{C85BF4F9-B565-487A-9C90-7D042914C76F}" destId="{FC39616E-8BDF-433B-9A92-8A6A1002C104}" srcOrd="3" destOrd="0" presId="urn:microsoft.com/office/officeart/2005/8/layout/default"/>
    <dgm:cxn modelId="{DF7BDEE6-E2CB-2143-8666-FDE9FD69D23F}" type="presParOf" srcId="{C85BF4F9-B565-487A-9C90-7D042914C76F}" destId="{7C07DC7C-AD1E-49EB-B2D6-A36C840E3AC3}" srcOrd="4" destOrd="0" presId="urn:microsoft.com/office/officeart/2005/8/layout/default"/>
    <dgm:cxn modelId="{7654B79E-99DB-3E48-863F-2F9AB4B464A3}" type="presParOf" srcId="{C85BF4F9-B565-487A-9C90-7D042914C76F}" destId="{0D902AE6-64D0-490C-89CD-95D330210D93}" srcOrd="5" destOrd="0" presId="urn:microsoft.com/office/officeart/2005/8/layout/default"/>
    <dgm:cxn modelId="{0C07F30C-B7E2-D040-9562-6D1DAAAD9386}" type="presParOf" srcId="{C85BF4F9-B565-487A-9C90-7D042914C76F}" destId="{97A1D73F-B20D-430F-B047-FE615C83087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A853154-2055-4AD9-AC05-C11C897E5173}" type="doc">
      <dgm:prSet loTypeId="urn:microsoft.com/office/officeart/2009/3/layout/DescendingProcess" loCatId="process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3E8C6D4-5DA6-4890-A381-9003827841DA}">
      <dgm:prSet custT="1"/>
      <dgm:spPr/>
      <dgm:t>
        <a:bodyPr/>
        <a:lstStyle/>
        <a:p>
          <a:pPr algn="ctr"/>
          <a:r>
            <a:rPr lang="es-MX" sz="2000" b="1" dirty="0" smtClean="0"/>
            <a:t>2. Establecer metas en cada una de las áreas</a:t>
          </a:r>
          <a:endParaRPr lang="es-MX" sz="2000" b="1" dirty="0"/>
        </a:p>
      </dgm:t>
    </dgm:pt>
    <dgm:pt modelId="{8AAABEC4-B243-4153-A7C7-E474BE6652A0}" type="parTrans" cxnId="{C84FB895-3FE3-48A5-A4E2-50B1C7320F59}">
      <dgm:prSet/>
      <dgm:spPr/>
      <dgm:t>
        <a:bodyPr/>
        <a:lstStyle/>
        <a:p>
          <a:pPr algn="ctr"/>
          <a:endParaRPr lang="es-MX" sz="2800" b="1"/>
        </a:p>
      </dgm:t>
    </dgm:pt>
    <dgm:pt modelId="{EFD2430F-96C7-4FFC-9495-D1A707999FE7}" type="sibTrans" cxnId="{C84FB895-3FE3-48A5-A4E2-50B1C7320F59}">
      <dgm:prSet/>
      <dgm:spPr/>
      <dgm:t>
        <a:bodyPr/>
        <a:lstStyle/>
        <a:p>
          <a:pPr algn="ctr"/>
          <a:endParaRPr lang="es-MX" sz="2800" b="1"/>
        </a:p>
      </dgm:t>
    </dgm:pt>
    <dgm:pt modelId="{81C5E1DE-880E-4A69-957E-E6994C0DAE86}">
      <dgm:prSet custT="1"/>
      <dgm:spPr/>
      <dgm:t>
        <a:bodyPr/>
        <a:lstStyle/>
        <a:p>
          <a:pPr algn="ctr"/>
          <a:r>
            <a:rPr lang="es-MX" sz="2000" b="1" dirty="0" smtClean="0"/>
            <a:t>3. Fijar las estrategias o acciones necesarias en el tiempo</a:t>
          </a:r>
          <a:endParaRPr lang="es-MX" sz="2000" b="1" dirty="0"/>
        </a:p>
      </dgm:t>
    </dgm:pt>
    <dgm:pt modelId="{A6D5EBCC-FF3B-4083-A67A-08E722A0C667}" type="parTrans" cxnId="{A13EF4BE-0865-4052-B384-A2E381BEA699}">
      <dgm:prSet/>
      <dgm:spPr/>
      <dgm:t>
        <a:bodyPr/>
        <a:lstStyle/>
        <a:p>
          <a:pPr algn="ctr"/>
          <a:endParaRPr lang="es-MX" sz="2800" b="1"/>
        </a:p>
      </dgm:t>
    </dgm:pt>
    <dgm:pt modelId="{D453DE36-E7BC-4AC6-862B-DF9A220F476F}" type="sibTrans" cxnId="{A13EF4BE-0865-4052-B384-A2E381BEA699}">
      <dgm:prSet/>
      <dgm:spPr/>
      <dgm:t>
        <a:bodyPr/>
        <a:lstStyle/>
        <a:p>
          <a:pPr algn="ctr"/>
          <a:endParaRPr lang="es-MX" sz="2800" b="1"/>
        </a:p>
      </dgm:t>
    </dgm:pt>
    <dgm:pt modelId="{A04D153E-E8BD-4BC0-A22A-B75F1FC6DFA8}">
      <dgm:prSet custT="1"/>
      <dgm:spPr/>
      <dgm:t>
        <a:bodyPr/>
        <a:lstStyle/>
        <a:p>
          <a:pPr algn="ctr"/>
          <a:r>
            <a:rPr lang="es-MX" sz="2000" b="1" dirty="0" smtClean="0"/>
            <a:t>4. Determinar un indicador para saber si se acerca o se aleja de esa meta</a:t>
          </a:r>
          <a:endParaRPr lang="es-MX" sz="2000" b="1" dirty="0"/>
        </a:p>
      </dgm:t>
    </dgm:pt>
    <dgm:pt modelId="{4940BE95-FCA5-4BD7-8100-2109EC7A2746}" type="parTrans" cxnId="{C10483F3-CE82-406B-B369-B57924E5DB55}">
      <dgm:prSet/>
      <dgm:spPr/>
      <dgm:t>
        <a:bodyPr/>
        <a:lstStyle/>
        <a:p>
          <a:pPr algn="ctr"/>
          <a:endParaRPr lang="es-MX" sz="2800" b="1"/>
        </a:p>
      </dgm:t>
    </dgm:pt>
    <dgm:pt modelId="{2EA88A08-3840-4E1E-9BE1-A5047112BC26}" type="sibTrans" cxnId="{C10483F3-CE82-406B-B369-B57924E5DB55}">
      <dgm:prSet/>
      <dgm:spPr/>
      <dgm:t>
        <a:bodyPr/>
        <a:lstStyle/>
        <a:p>
          <a:pPr algn="ctr"/>
          <a:endParaRPr lang="es-MX" sz="2800" b="1"/>
        </a:p>
      </dgm:t>
    </dgm:pt>
    <dgm:pt modelId="{2B99CCA2-4ECF-4C37-925B-169242DC82A1}">
      <dgm:prSet phldrT="[Texto]" custT="1"/>
      <dgm:spPr/>
      <dgm:t>
        <a:bodyPr/>
        <a:lstStyle/>
        <a:p>
          <a:pPr algn="ctr"/>
          <a:r>
            <a:rPr lang="es-MX" sz="2000" b="1" dirty="0" smtClean="0"/>
            <a:t>1. Analizar los antecedentes y el contexto del momento</a:t>
          </a:r>
          <a:endParaRPr lang="es-MX" sz="2000" b="1" dirty="0"/>
        </a:p>
      </dgm:t>
    </dgm:pt>
    <dgm:pt modelId="{B8F118E1-B266-40AF-AD90-39B1572CF5B6}" type="parTrans" cxnId="{547F42E6-4235-407D-9304-BB7278953588}">
      <dgm:prSet/>
      <dgm:spPr/>
      <dgm:t>
        <a:bodyPr/>
        <a:lstStyle/>
        <a:p>
          <a:pPr algn="ctr"/>
          <a:endParaRPr lang="es-MX" sz="2800" b="1"/>
        </a:p>
      </dgm:t>
    </dgm:pt>
    <dgm:pt modelId="{5BBDC039-CFB0-49E3-9391-4541739C6C42}" type="sibTrans" cxnId="{547F42E6-4235-407D-9304-BB7278953588}">
      <dgm:prSet/>
      <dgm:spPr/>
      <dgm:t>
        <a:bodyPr/>
        <a:lstStyle/>
        <a:p>
          <a:pPr algn="ctr"/>
          <a:endParaRPr lang="es-MX" sz="2800" b="1"/>
        </a:p>
      </dgm:t>
    </dgm:pt>
    <dgm:pt modelId="{F617DCAA-ED03-4DE4-A01B-B70010B44653}" type="pres">
      <dgm:prSet presAssocID="{0A853154-2055-4AD9-AC05-C11C897E5173}" presName="Name0" presStyleCnt="0">
        <dgm:presLayoutVars>
          <dgm:chMax val="7"/>
          <dgm:chPref val="5"/>
        </dgm:presLayoutVars>
      </dgm:prSet>
      <dgm:spPr/>
      <dgm:t>
        <a:bodyPr/>
        <a:lstStyle/>
        <a:p>
          <a:endParaRPr lang="es-MX"/>
        </a:p>
      </dgm:t>
    </dgm:pt>
    <dgm:pt modelId="{A7CE6109-7F93-40C1-955E-57E7AD886968}" type="pres">
      <dgm:prSet presAssocID="{0A853154-2055-4AD9-AC05-C11C897E5173}" presName="arrowNode" presStyleLbl="node1" presStyleIdx="0" presStyleCnt="1" custScaleX="109162"/>
      <dgm:spPr/>
    </dgm:pt>
    <dgm:pt modelId="{CF7BCE19-ED2A-4918-AADB-2EE0360FCC64}" type="pres">
      <dgm:prSet presAssocID="{2B99CCA2-4ECF-4C37-925B-169242DC82A1}" presName="txNode1" presStyleLbl="revTx" presStyleIdx="0" presStyleCnt="4" custScaleX="15307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15DE160-4BB1-47A4-98D8-0982E6662443}" type="pres">
      <dgm:prSet presAssocID="{23E8C6D4-5DA6-4890-A381-9003827841DA}" presName="txNode2" presStyleLbl="revTx" presStyleIdx="1" presStyleCnt="4" custScaleX="106298" custLinFactNeighborX="356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3389199-8BAA-4558-BB80-FFCF5366F16C}" type="pres">
      <dgm:prSet presAssocID="{EFD2430F-96C7-4FFC-9495-D1A707999FE7}" presName="dotNode2" presStyleCnt="0"/>
      <dgm:spPr/>
    </dgm:pt>
    <dgm:pt modelId="{901958C1-226F-4EEE-9F87-CA10B7872E6B}" type="pres">
      <dgm:prSet presAssocID="{EFD2430F-96C7-4FFC-9495-D1A707999FE7}" presName="dotRepeatNode" presStyleLbl="fgShp" presStyleIdx="0" presStyleCnt="2"/>
      <dgm:spPr/>
      <dgm:t>
        <a:bodyPr/>
        <a:lstStyle/>
        <a:p>
          <a:endParaRPr lang="es-MX"/>
        </a:p>
      </dgm:t>
    </dgm:pt>
    <dgm:pt modelId="{0FF13B97-668F-4F85-ADB1-E9AE300DCB5A}" type="pres">
      <dgm:prSet presAssocID="{81C5E1DE-880E-4A69-957E-E6994C0DAE86}" presName="txNode3" presStyleLbl="revTx" presStyleIdx="2" presStyleCnt="4" custScaleX="118622" custLinFactNeighborX="-3636" custLinFactNeighborY="3333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D72BE7C-2722-4F93-B3C7-B3F0FEF3C3B9}" type="pres">
      <dgm:prSet presAssocID="{D453DE36-E7BC-4AC6-862B-DF9A220F476F}" presName="dotNode3" presStyleCnt="0"/>
      <dgm:spPr/>
    </dgm:pt>
    <dgm:pt modelId="{1A788D87-FFBF-4836-95CA-2105692695F8}" type="pres">
      <dgm:prSet presAssocID="{D453DE36-E7BC-4AC6-862B-DF9A220F476F}" presName="dotRepeatNode" presStyleLbl="fgShp" presStyleIdx="1" presStyleCnt="2"/>
      <dgm:spPr/>
      <dgm:t>
        <a:bodyPr/>
        <a:lstStyle/>
        <a:p>
          <a:endParaRPr lang="es-MX"/>
        </a:p>
      </dgm:t>
    </dgm:pt>
    <dgm:pt modelId="{5EDCA56A-160A-496C-8E8E-90E90B629B14}" type="pres">
      <dgm:prSet presAssocID="{A04D153E-E8BD-4BC0-A22A-B75F1FC6DFA8}" presName="txNode4" presStyleLbl="revTx" presStyleIdx="3" presStyleCnt="4" custScaleX="159000" custScaleY="6666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052C7FDD-EA1E-284B-9F58-5F1F09925531}" type="presOf" srcId="{A04D153E-E8BD-4BC0-A22A-B75F1FC6DFA8}" destId="{5EDCA56A-160A-496C-8E8E-90E90B629B14}" srcOrd="0" destOrd="0" presId="urn:microsoft.com/office/officeart/2009/3/layout/DescendingProcess"/>
    <dgm:cxn modelId="{A34559D3-DE8E-D645-B725-EF323C3BFB17}" type="presOf" srcId="{81C5E1DE-880E-4A69-957E-E6994C0DAE86}" destId="{0FF13B97-668F-4F85-ADB1-E9AE300DCB5A}" srcOrd="0" destOrd="0" presId="urn:microsoft.com/office/officeart/2009/3/layout/DescendingProcess"/>
    <dgm:cxn modelId="{C84FB895-3FE3-48A5-A4E2-50B1C7320F59}" srcId="{0A853154-2055-4AD9-AC05-C11C897E5173}" destId="{23E8C6D4-5DA6-4890-A381-9003827841DA}" srcOrd="1" destOrd="0" parTransId="{8AAABEC4-B243-4153-A7C7-E474BE6652A0}" sibTransId="{EFD2430F-96C7-4FFC-9495-D1A707999FE7}"/>
    <dgm:cxn modelId="{A13EF4BE-0865-4052-B384-A2E381BEA699}" srcId="{0A853154-2055-4AD9-AC05-C11C897E5173}" destId="{81C5E1DE-880E-4A69-957E-E6994C0DAE86}" srcOrd="2" destOrd="0" parTransId="{A6D5EBCC-FF3B-4083-A67A-08E722A0C667}" sibTransId="{D453DE36-E7BC-4AC6-862B-DF9A220F476F}"/>
    <dgm:cxn modelId="{EC25A396-2400-D24E-9B14-FBB0AAC643A1}" type="presOf" srcId="{23E8C6D4-5DA6-4890-A381-9003827841DA}" destId="{615DE160-4BB1-47A4-98D8-0982E6662443}" srcOrd="0" destOrd="0" presId="urn:microsoft.com/office/officeart/2009/3/layout/DescendingProcess"/>
    <dgm:cxn modelId="{8FA61BB5-6C4C-9843-BDA0-CF5699BFA1BE}" type="presOf" srcId="{EFD2430F-96C7-4FFC-9495-D1A707999FE7}" destId="{901958C1-226F-4EEE-9F87-CA10B7872E6B}" srcOrd="0" destOrd="0" presId="urn:microsoft.com/office/officeart/2009/3/layout/DescendingProcess"/>
    <dgm:cxn modelId="{C10483F3-CE82-406B-B369-B57924E5DB55}" srcId="{0A853154-2055-4AD9-AC05-C11C897E5173}" destId="{A04D153E-E8BD-4BC0-A22A-B75F1FC6DFA8}" srcOrd="3" destOrd="0" parTransId="{4940BE95-FCA5-4BD7-8100-2109EC7A2746}" sibTransId="{2EA88A08-3840-4E1E-9BE1-A5047112BC26}"/>
    <dgm:cxn modelId="{547F42E6-4235-407D-9304-BB7278953588}" srcId="{0A853154-2055-4AD9-AC05-C11C897E5173}" destId="{2B99CCA2-4ECF-4C37-925B-169242DC82A1}" srcOrd="0" destOrd="0" parTransId="{B8F118E1-B266-40AF-AD90-39B1572CF5B6}" sibTransId="{5BBDC039-CFB0-49E3-9391-4541739C6C42}"/>
    <dgm:cxn modelId="{18B39B94-1F5D-A842-B7B4-74CC2E607A55}" type="presOf" srcId="{D453DE36-E7BC-4AC6-862B-DF9A220F476F}" destId="{1A788D87-FFBF-4836-95CA-2105692695F8}" srcOrd="0" destOrd="0" presId="urn:microsoft.com/office/officeart/2009/3/layout/DescendingProcess"/>
    <dgm:cxn modelId="{125190DE-9BE0-F947-BE69-C430E46DB8B1}" type="presOf" srcId="{0A853154-2055-4AD9-AC05-C11C897E5173}" destId="{F617DCAA-ED03-4DE4-A01B-B70010B44653}" srcOrd="0" destOrd="0" presId="urn:microsoft.com/office/officeart/2009/3/layout/DescendingProcess"/>
    <dgm:cxn modelId="{FEE1698B-83EA-3046-AE13-5DB121EDDD6B}" type="presOf" srcId="{2B99CCA2-4ECF-4C37-925B-169242DC82A1}" destId="{CF7BCE19-ED2A-4918-AADB-2EE0360FCC64}" srcOrd="0" destOrd="0" presId="urn:microsoft.com/office/officeart/2009/3/layout/DescendingProcess"/>
    <dgm:cxn modelId="{E9D6A850-98B1-8140-A3CB-1123B95B021A}" type="presParOf" srcId="{F617DCAA-ED03-4DE4-A01B-B70010B44653}" destId="{A7CE6109-7F93-40C1-955E-57E7AD886968}" srcOrd="0" destOrd="0" presId="urn:microsoft.com/office/officeart/2009/3/layout/DescendingProcess"/>
    <dgm:cxn modelId="{A1628575-4C02-CD4D-9A35-B56BA3C8BDB2}" type="presParOf" srcId="{F617DCAA-ED03-4DE4-A01B-B70010B44653}" destId="{CF7BCE19-ED2A-4918-AADB-2EE0360FCC64}" srcOrd="1" destOrd="0" presId="urn:microsoft.com/office/officeart/2009/3/layout/DescendingProcess"/>
    <dgm:cxn modelId="{A2D7AA08-373C-0648-BCAC-D59D49561990}" type="presParOf" srcId="{F617DCAA-ED03-4DE4-A01B-B70010B44653}" destId="{615DE160-4BB1-47A4-98D8-0982E6662443}" srcOrd="2" destOrd="0" presId="urn:microsoft.com/office/officeart/2009/3/layout/DescendingProcess"/>
    <dgm:cxn modelId="{7A209279-3D3A-7B49-ACAB-1BE93A5810D4}" type="presParOf" srcId="{F617DCAA-ED03-4DE4-A01B-B70010B44653}" destId="{53389199-8BAA-4558-BB80-FFCF5366F16C}" srcOrd="3" destOrd="0" presId="urn:microsoft.com/office/officeart/2009/3/layout/DescendingProcess"/>
    <dgm:cxn modelId="{0486AF74-8DEA-4042-ACF1-F18CEEAD83EF}" type="presParOf" srcId="{53389199-8BAA-4558-BB80-FFCF5366F16C}" destId="{901958C1-226F-4EEE-9F87-CA10B7872E6B}" srcOrd="0" destOrd="0" presId="urn:microsoft.com/office/officeart/2009/3/layout/DescendingProcess"/>
    <dgm:cxn modelId="{EDEB5417-BFC3-2E41-8C4D-BEAC4C5157A0}" type="presParOf" srcId="{F617DCAA-ED03-4DE4-A01B-B70010B44653}" destId="{0FF13B97-668F-4F85-ADB1-E9AE300DCB5A}" srcOrd="4" destOrd="0" presId="urn:microsoft.com/office/officeart/2009/3/layout/DescendingProcess"/>
    <dgm:cxn modelId="{31DE0DED-CA79-3348-99A9-B9F96D5424E1}" type="presParOf" srcId="{F617DCAA-ED03-4DE4-A01B-B70010B44653}" destId="{FD72BE7C-2722-4F93-B3C7-B3F0FEF3C3B9}" srcOrd="5" destOrd="0" presId="urn:microsoft.com/office/officeart/2009/3/layout/DescendingProcess"/>
    <dgm:cxn modelId="{AC350149-A95C-F541-9B37-A52EDB64A15C}" type="presParOf" srcId="{FD72BE7C-2722-4F93-B3C7-B3F0FEF3C3B9}" destId="{1A788D87-FFBF-4836-95CA-2105692695F8}" srcOrd="0" destOrd="0" presId="urn:microsoft.com/office/officeart/2009/3/layout/DescendingProcess"/>
    <dgm:cxn modelId="{C0905F25-405C-894E-8A68-E9CB44D7556A}" type="presParOf" srcId="{F617DCAA-ED03-4DE4-A01B-B70010B44653}" destId="{5EDCA56A-160A-496C-8E8E-90E90B629B14}" srcOrd="6" destOrd="0" presId="urn:microsoft.com/office/officeart/2009/3/layout/Descending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853154-2055-4AD9-AC05-C11C897E5173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3E8C6D4-5DA6-4890-A381-9003827841DA}">
      <dgm:prSet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2. Establecer metas en cada una de las áreas</a:t>
          </a:r>
          <a:endParaRPr lang="es-MX" sz="2000" b="1" dirty="0">
            <a:solidFill>
              <a:schemeClr val="tx1"/>
            </a:solidFill>
          </a:endParaRPr>
        </a:p>
      </dgm:t>
    </dgm:pt>
    <dgm:pt modelId="{8AAABEC4-B243-4153-A7C7-E474BE6652A0}" type="parTrans" cxnId="{C84FB895-3FE3-48A5-A4E2-50B1C7320F59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EFD2430F-96C7-4FFC-9495-D1A707999FE7}" type="sibTrans" cxnId="{C84FB895-3FE3-48A5-A4E2-50B1C7320F59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2B99CCA2-4ECF-4C37-925B-169242DC82A1}">
      <dgm:prSet phldrT="[Texto]"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1. Analizar los antecedentes y el contexto del momento</a:t>
          </a:r>
          <a:endParaRPr lang="es-MX" sz="2000" b="1" dirty="0">
            <a:solidFill>
              <a:schemeClr val="tx1"/>
            </a:solidFill>
          </a:endParaRPr>
        </a:p>
      </dgm:t>
    </dgm:pt>
    <dgm:pt modelId="{B8F118E1-B266-40AF-AD90-39B1572CF5B6}" type="parTrans" cxnId="{547F42E6-4235-407D-9304-BB7278953588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5BBDC039-CFB0-49E3-9391-4541739C6C42}" type="sibTrans" cxnId="{547F42E6-4235-407D-9304-BB7278953588}">
      <dgm:prSet/>
      <dgm:spPr/>
      <dgm:t>
        <a:bodyPr/>
        <a:lstStyle/>
        <a:p>
          <a:pPr algn="ctr"/>
          <a:endParaRPr lang="es-MX" sz="2800">
            <a:solidFill>
              <a:schemeClr val="tx1"/>
            </a:solidFill>
          </a:endParaRPr>
        </a:p>
      </dgm:t>
    </dgm:pt>
    <dgm:pt modelId="{20378EF6-DE5E-4FEA-9D02-4BF508DF3894}">
      <dgm:prSet phldrT="[Texto]"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¿Cuál es mi situación?</a:t>
          </a:r>
          <a:endParaRPr lang="es-MX" sz="2000" dirty="0">
            <a:solidFill>
              <a:schemeClr val="tx1"/>
            </a:solidFill>
          </a:endParaRPr>
        </a:p>
      </dgm:t>
    </dgm:pt>
    <dgm:pt modelId="{05667CED-ED6E-4C98-8483-D707CE4C0F6D}" type="parTrans" cxnId="{D9AB3C51-950F-4BC4-BB0A-0728A673FAC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61D42DD-2152-4ABD-BF7B-BBAA39AD062B}" type="sibTrans" cxnId="{D9AB3C51-950F-4BC4-BB0A-0728A673FAC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0D7D0D99-02A2-43E7-89A9-1DB6FC3227F2}">
      <dgm:prSet phldrT="[Texto]"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¿Cuáles son mis fortalezas y debilidades?</a:t>
          </a:r>
          <a:endParaRPr lang="es-MX" sz="2000" dirty="0">
            <a:solidFill>
              <a:schemeClr val="tx1"/>
            </a:solidFill>
          </a:endParaRPr>
        </a:p>
      </dgm:t>
    </dgm:pt>
    <dgm:pt modelId="{55B9DC6D-C2C7-4C53-8A0C-485D239C7068}" type="parTrans" cxnId="{C10EDF0F-F124-4EB4-9A31-8096E0B8DB9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222A4E2F-1E43-49C8-AC01-48F4C0DD8E21}" type="sibTrans" cxnId="{C10EDF0F-F124-4EB4-9A31-8096E0B8DB96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F2C2CA3-7DCC-4C8C-906A-23F465D4DA4A}">
      <dgm:prSet phldrT="[Texto]"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No se trata de elaborar un juicio, sino de hacer una introspección.</a:t>
          </a:r>
          <a:endParaRPr lang="es-MX" sz="2000" dirty="0">
            <a:solidFill>
              <a:schemeClr val="tx1"/>
            </a:solidFill>
          </a:endParaRPr>
        </a:p>
      </dgm:t>
    </dgm:pt>
    <dgm:pt modelId="{00CCD03E-8420-4E84-BC41-062546323D2A}" type="parTrans" cxnId="{E18619E8-8453-486B-B3BC-A507ADC6ED1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428D7B0E-726A-4F3D-994D-A7DE51368A9F}" type="sibTrans" cxnId="{E18619E8-8453-486B-B3BC-A507ADC6ED1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9150C51-EC11-4742-9F0E-6967FA737340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Soñar no es malo, pero se debe establecer un plan objetivo.</a:t>
          </a:r>
          <a:endParaRPr lang="es-MX" sz="2000" dirty="0">
            <a:solidFill>
              <a:schemeClr val="tx1"/>
            </a:solidFill>
          </a:endParaRPr>
        </a:p>
      </dgm:t>
    </dgm:pt>
    <dgm:pt modelId="{AD44EFE9-93AA-4274-9E42-B31AF99A8415}" type="parTrans" cxnId="{41BD3138-B7AE-45B0-A0BA-53D2991A1C5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A4DECC54-9565-451B-B113-E1FF550D883C}" type="sibTrans" cxnId="{41BD3138-B7AE-45B0-A0BA-53D2991A1C5A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C02BC639-579C-4072-98E6-84AA3806DD9D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Una meta se piensa tomando en cuenta el contexto personal y lo que se desea. </a:t>
          </a:r>
          <a:endParaRPr lang="es-MX" sz="2000" dirty="0">
            <a:solidFill>
              <a:schemeClr val="tx1"/>
            </a:solidFill>
          </a:endParaRPr>
        </a:p>
      </dgm:t>
    </dgm:pt>
    <dgm:pt modelId="{C70C3FC9-8D02-4A7F-BA96-207742493AF0}" type="parTrans" cxnId="{07FD1C82-5537-40E6-8055-029808B813A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A4334B6-B9E3-4926-9EA2-91F50FA3CF57}" type="sibTrans" cxnId="{07FD1C82-5537-40E6-8055-029808B813AB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67888BB7-8423-4A5B-A68B-5EB55E5A1AE6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Debe redactarse en forma clara para que sea útil en la toma de decisiones.</a:t>
          </a:r>
          <a:endParaRPr lang="es-MX" sz="2000" dirty="0">
            <a:solidFill>
              <a:schemeClr val="tx1"/>
            </a:solidFill>
          </a:endParaRPr>
        </a:p>
      </dgm:t>
    </dgm:pt>
    <dgm:pt modelId="{679AAADF-CACC-4FE5-AD4C-FC592494C787}" type="parTrans" cxnId="{73D8ED6D-BFE3-48AB-ADA5-0C74DF11048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55335AF0-C740-44C0-82F7-454E9E9D6A62}" type="sibTrans" cxnId="{73D8ED6D-BFE3-48AB-ADA5-0C74DF110484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77FB76D4-6492-4BE9-8A53-1CB679B5F2B7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Es necesario considerar metas del aspecto social.</a:t>
          </a:r>
          <a:endParaRPr lang="es-MX" sz="2000" dirty="0">
            <a:solidFill>
              <a:schemeClr val="tx1"/>
            </a:solidFill>
          </a:endParaRPr>
        </a:p>
      </dgm:t>
    </dgm:pt>
    <dgm:pt modelId="{F7881CD4-A7F8-4937-AFAE-5C180EB90474}" type="parTrans" cxnId="{871A30D5-E139-4385-A452-2A13C54506E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F0BADF45-D687-4DD7-A942-07F41596CA62}" type="sibTrans" cxnId="{871A30D5-E139-4385-A452-2A13C54506E8}">
      <dgm:prSet/>
      <dgm:spPr/>
      <dgm:t>
        <a:bodyPr/>
        <a:lstStyle/>
        <a:p>
          <a:endParaRPr lang="es-MX">
            <a:solidFill>
              <a:schemeClr val="tx1"/>
            </a:solidFill>
          </a:endParaRPr>
        </a:p>
      </dgm:t>
    </dgm:pt>
    <dgm:pt modelId="{D3B2A953-4B3F-40F5-9B02-61DD687CC890}" type="pres">
      <dgm:prSet presAssocID="{0A853154-2055-4AD9-AC05-C11C897E5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5CB2938-B9F2-451E-98D5-14823E48DFE2}" type="pres">
      <dgm:prSet presAssocID="{2B99CCA2-4ECF-4C37-925B-169242DC82A1}" presName="parentLin" presStyleCnt="0"/>
      <dgm:spPr/>
    </dgm:pt>
    <dgm:pt modelId="{CF24480D-EB9C-462F-B321-1DDF8FF764E6}" type="pres">
      <dgm:prSet presAssocID="{2B99CCA2-4ECF-4C37-925B-169242DC82A1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59CD48CC-5BC9-4F89-A128-5A8352EFCAE4}" type="pres">
      <dgm:prSet presAssocID="{2B99CCA2-4ECF-4C37-925B-169242DC82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E7833A-7F30-44B1-9D4F-89766CC8E6D9}" type="pres">
      <dgm:prSet presAssocID="{2B99CCA2-4ECF-4C37-925B-169242DC82A1}" presName="negativeSpace" presStyleCnt="0"/>
      <dgm:spPr/>
    </dgm:pt>
    <dgm:pt modelId="{F0271349-32F8-43E6-A8F2-2550AB30150E}" type="pres">
      <dgm:prSet presAssocID="{2B99CCA2-4ECF-4C37-925B-169242DC82A1}" presName="childText" presStyleLbl="conFgAcc1" presStyleIdx="0" presStyleCnt="2" custScaleX="9409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F2F29CA-FB70-417F-922E-C18A6EF5DAF2}" type="pres">
      <dgm:prSet presAssocID="{5BBDC039-CFB0-49E3-9391-4541739C6C42}" presName="spaceBetweenRectangles" presStyleCnt="0"/>
      <dgm:spPr/>
    </dgm:pt>
    <dgm:pt modelId="{B0CC6E2C-11D3-4F22-8345-F7D988B654D1}" type="pres">
      <dgm:prSet presAssocID="{23E8C6D4-5DA6-4890-A381-9003827841DA}" presName="parentLin" presStyleCnt="0"/>
      <dgm:spPr/>
    </dgm:pt>
    <dgm:pt modelId="{509FE95B-21BB-4765-BBDF-0550A47E9F8D}" type="pres">
      <dgm:prSet presAssocID="{23E8C6D4-5DA6-4890-A381-9003827841DA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8A83051E-5D59-406E-B623-3E671BCF1DA5}" type="pres">
      <dgm:prSet presAssocID="{23E8C6D4-5DA6-4890-A381-9003827841DA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083983-9791-434F-9642-8DA3840C9154}" type="pres">
      <dgm:prSet presAssocID="{23E8C6D4-5DA6-4890-A381-9003827841DA}" presName="negativeSpace" presStyleCnt="0"/>
      <dgm:spPr/>
    </dgm:pt>
    <dgm:pt modelId="{3CFBFF82-7236-442E-8D11-F7733BB0E6AE}" type="pres">
      <dgm:prSet presAssocID="{23E8C6D4-5DA6-4890-A381-9003827841DA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71A30D5-E139-4385-A452-2A13C54506E8}" srcId="{23E8C6D4-5DA6-4890-A381-9003827841DA}" destId="{77FB76D4-6492-4BE9-8A53-1CB679B5F2B7}" srcOrd="3" destOrd="0" parTransId="{F7881CD4-A7F8-4937-AFAE-5C180EB90474}" sibTransId="{F0BADF45-D687-4DD7-A942-07F41596CA62}"/>
    <dgm:cxn modelId="{C84FB895-3FE3-48A5-A4E2-50B1C7320F59}" srcId="{0A853154-2055-4AD9-AC05-C11C897E5173}" destId="{23E8C6D4-5DA6-4890-A381-9003827841DA}" srcOrd="1" destOrd="0" parTransId="{8AAABEC4-B243-4153-A7C7-E474BE6652A0}" sibTransId="{EFD2430F-96C7-4FFC-9495-D1A707999FE7}"/>
    <dgm:cxn modelId="{966C7BF2-7B28-9641-89CD-BB56639790DF}" type="presOf" srcId="{2B99CCA2-4ECF-4C37-925B-169242DC82A1}" destId="{CF24480D-EB9C-462F-B321-1DDF8FF764E6}" srcOrd="0" destOrd="0" presId="urn:microsoft.com/office/officeart/2005/8/layout/list1"/>
    <dgm:cxn modelId="{115D7B68-60B2-C948-8908-27B640A97549}" type="presOf" srcId="{23E8C6D4-5DA6-4890-A381-9003827841DA}" destId="{8A83051E-5D59-406E-B623-3E671BCF1DA5}" srcOrd="1" destOrd="0" presId="urn:microsoft.com/office/officeart/2005/8/layout/list1"/>
    <dgm:cxn modelId="{73D8ED6D-BFE3-48AB-ADA5-0C74DF110484}" srcId="{23E8C6D4-5DA6-4890-A381-9003827841DA}" destId="{67888BB7-8423-4A5B-A68B-5EB55E5A1AE6}" srcOrd="2" destOrd="0" parTransId="{679AAADF-CACC-4FE5-AD4C-FC592494C787}" sibTransId="{55335AF0-C740-44C0-82F7-454E9E9D6A62}"/>
    <dgm:cxn modelId="{01398817-74BE-7146-8E5A-48DE281653C4}" type="presOf" srcId="{C02BC639-579C-4072-98E6-84AA3806DD9D}" destId="{3CFBFF82-7236-442E-8D11-F7733BB0E6AE}" srcOrd="0" destOrd="1" presId="urn:microsoft.com/office/officeart/2005/8/layout/list1"/>
    <dgm:cxn modelId="{C10EDF0F-F124-4EB4-9A31-8096E0B8DB96}" srcId="{2B99CCA2-4ECF-4C37-925B-169242DC82A1}" destId="{0D7D0D99-02A2-43E7-89A9-1DB6FC3227F2}" srcOrd="1" destOrd="0" parTransId="{55B9DC6D-C2C7-4C53-8A0C-485D239C7068}" sibTransId="{222A4E2F-1E43-49C8-AC01-48F4C0DD8E21}"/>
    <dgm:cxn modelId="{101C9675-DEEE-D446-90C1-65CA86F79DFA}" type="presOf" srcId="{67888BB7-8423-4A5B-A68B-5EB55E5A1AE6}" destId="{3CFBFF82-7236-442E-8D11-F7733BB0E6AE}" srcOrd="0" destOrd="2" presId="urn:microsoft.com/office/officeart/2005/8/layout/list1"/>
    <dgm:cxn modelId="{C4DC3379-125B-6D44-9C48-D14197310E94}" type="presOf" srcId="{20378EF6-DE5E-4FEA-9D02-4BF508DF3894}" destId="{F0271349-32F8-43E6-A8F2-2550AB30150E}" srcOrd="0" destOrd="0" presId="urn:microsoft.com/office/officeart/2005/8/layout/list1"/>
    <dgm:cxn modelId="{547F42E6-4235-407D-9304-BB7278953588}" srcId="{0A853154-2055-4AD9-AC05-C11C897E5173}" destId="{2B99CCA2-4ECF-4C37-925B-169242DC82A1}" srcOrd="0" destOrd="0" parTransId="{B8F118E1-B266-40AF-AD90-39B1572CF5B6}" sibTransId="{5BBDC039-CFB0-49E3-9391-4541739C6C42}"/>
    <dgm:cxn modelId="{DD455506-086F-A441-B8A5-CB36E172981E}" type="presOf" srcId="{77FB76D4-6492-4BE9-8A53-1CB679B5F2B7}" destId="{3CFBFF82-7236-442E-8D11-F7733BB0E6AE}" srcOrd="0" destOrd="3" presId="urn:microsoft.com/office/officeart/2005/8/layout/list1"/>
    <dgm:cxn modelId="{41BD3138-B7AE-45B0-A0BA-53D2991A1C5A}" srcId="{23E8C6D4-5DA6-4890-A381-9003827841DA}" destId="{69150C51-EC11-4742-9F0E-6967FA737340}" srcOrd="0" destOrd="0" parTransId="{AD44EFE9-93AA-4274-9E42-B31AF99A8415}" sibTransId="{A4DECC54-9565-451B-B113-E1FF550D883C}"/>
    <dgm:cxn modelId="{2286B019-B2DD-C047-8DEA-63AC9944DDD6}" type="presOf" srcId="{2B99CCA2-4ECF-4C37-925B-169242DC82A1}" destId="{59CD48CC-5BC9-4F89-A128-5A8352EFCAE4}" srcOrd="1" destOrd="0" presId="urn:microsoft.com/office/officeart/2005/8/layout/list1"/>
    <dgm:cxn modelId="{D9AB3C51-950F-4BC4-BB0A-0728A673FACA}" srcId="{2B99CCA2-4ECF-4C37-925B-169242DC82A1}" destId="{20378EF6-DE5E-4FEA-9D02-4BF508DF3894}" srcOrd="0" destOrd="0" parTransId="{05667CED-ED6E-4C98-8483-D707CE4C0F6D}" sibTransId="{661D42DD-2152-4ABD-BF7B-BBAA39AD062B}"/>
    <dgm:cxn modelId="{EAC4B63F-CEAA-5949-8415-96C1395EC208}" type="presOf" srcId="{69150C51-EC11-4742-9F0E-6967FA737340}" destId="{3CFBFF82-7236-442E-8D11-F7733BB0E6AE}" srcOrd="0" destOrd="0" presId="urn:microsoft.com/office/officeart/2005/8/layout/list1"/>
    <dgm:cxn modelId="{5430E33F-21AE-6846-B794-38FF85A3F021}" type="presOf" srcId="{0A853154-2055-4AD9-AC05-C11C897E5173}" destId="{D3B2A953-4B3F-40F5-9B02-61DD687CC890}" srcOrd="0" destOrd="0" presId="urn:microsoft.com/office/officeart/2005/8/layout/list1"/>
    <dgm:cxn modelId="{14D241AB-B909-734B-A121-E3FF7ADC18A2}" type="presOf" srcId="{0D7D0D99-02A2-43E7-89A9-1DB6FC3227F2}" destId="{F0271349-32F8-43E6-A8F2-2550AB30150E}" srcOrd="0" destOrd="1" presId="urn:microsoft.com/office/officeart/2005/8/layout/list1"/>
    <dgm:cxn modelId="{EFD17CF1-C389-F54B-84DD-97ACE401E06A}" type="presOf" srcId="{6F2C2CA3-7DCC-4C8C-906A-23F465D4DA4A}" destId="{F0271349-32F8-43E6-A8F2-2550AB30150E}" srcOrd="0" destOrd="2" presId="urn:microsoft.com/office/officeart/2005/8/layout/list1"/>
    <dgm:cxn modelId="{E18619E8-8453-486B-B3BC-A507ADC6ED14}" srcId="{2B99CCA2-4ECF-4C37-925B-169242DC82A1}" destId="{6F2C2CA3-7DCC-4C8C-906A-23F465D4DA4A}" srcOrd="2" destOrd="0" parTransId="{00CCD03E-8420-4E84-BC41-062546323D2A}" sibTransId="{428D7B0E-726A-4F3D-994D-A7DE51368A9F}"/>
    <dgm:cxn modelId="{E073F5B5-F40B-7346-86EA-A88928161C10}" type="presOf" srcId="{23E8C6D4-5DA6-4890-A381-9003827841DA}" destId="{509FE95B-21BB-4765-BBDF-0550A47E9F8D}" srcOrd="0" destOrd="0" presId="urn:microsoft.com/office/officeart/2005/8/layout/list1"/>
    <dgm:cxn modelId="{07FD1C82-5537-40E6-8055-029808B813AB}" srcId="{23E8C6D4-5DA6-4890-A381-9003827841DA}" destId="{C02BC639-579C-4072-98E6-84AA3806DD9D}" srcOrd="1" destOrd="0" parTransId="{C70C3FC9-8D02-4A7F-BA96-207742493AF0}" sibTransId="{5A4334B6-B9E3-4926-9EA2-91F50FA3CF57}"/>
    <dgm:cxn modelId="{64E7150B-B0D8-ED47-8B2D-44DD6A98F542}" type="presParOf" srcId="{D3B2A953-4B3F-40F5-9B02-61DD687CC890}" destId="{D5CB2938-B9F2-451E-98D5-14823E48DFE2}" srcOrd="0" destOrd="0" presId="urn:microsoft.com/office/officeart/2005/8/layout/list1"/>
    <dgm:cxn modelId="{8C7AE8D5-9513-C643-9871-B31982BD3C0D}" type="presParOf" srcId="{D5CB2938-B9F2-451E-98D5-14823E48DFE2}" destId="{CF24480D-EB9C-462F-B321-1DDF8FF764E6}" srcOrd="0" destOrd="0" presId="urn:microsoft.com/office/officeart/2005/8/layout/list1"/>
    <dgm:cxn modelId="{CA4F41E8-0203-C848-ABFD-09EAB050C2C6}" type="presParOf" srcId="{D5CB2938-B9F2-451E-98D5-14823E48DFE2}" destId="{59CD48CC-5BC9-4F89-A128-5A8352EFCAE4}" srcOrd="1" destOrd="0" presId="urn:microsoft.com/office/officeart/2005/8/layout/list1"/>
    <dgm:cxn modelId="{B533F066-D8CE-324C-AC18-0CBC699A29C0}" type="presParOf" srcId="{D3B2A953-4B3F-40F5-9B02-61DD687CC890}" destId="{76E7833A-7F30-44B1-9D4F-89766CC8E6D9}" srcOrd="1" destOrd="0" presId="urn:microsoft.com/office/officeart/2005/8/layout/list1"/>
    <dgm:cxn modelId="{82C1B112-982F-2B48-AD5E-2F764CFD9707}" type="presParOf" srcId="{D3B2A953-4B3F-40F5-9B02-61DD687CC890}" destId="{F0271349-32F8-43E6-A8F2-2550AB30150E}" srcOrd="2" destOrd="0" presId="urn:microsoft.com/office/officeart/2005/8/layout/list1"/>
    <dgm:cxn modelId="{36592D1B-7BB0-CF44-8545-B217A322E33F}" type="presParOf" srcId="{D3B2A953-4B3F-40F5-9B02-61DD687CC890}" destId="{3F2F29CA-FB70-417F-922E-C18A6EF5DAF2}" srcOrd="3" destOrd="0" presId="urn:microsoft.com/office/officeart/2005/8/layout/list1"/>
    <dgm:cxn modelId="{4368A9AB-5DB3-8144-A7E5-B937C31FAD64}" type="presParOf" srcId="{D3B2A953-4B3F-40F5-9B02-61DD687CC890}" destId="{B0CC6E2C-11D3-4F22-8345-F7D988B654D1}" srcOrd="4" destOrd="0" presId="urn:microsoft.com/office/officeart/2005/8/layout/list1"/>
    <dgm:cxn modelId="{0DB1A2EC-9C56-F04D-8808-8204EF0C552B}" type="presParOf" srcId="{B0CC6E2C-11D3-4F22-8345-F7D988B654D1}" destId="{509FE95B-21BB-4765-BBDF-0550A47E9F8D}" srcOrd="0" destOrd="0" presId="urn:microsoft.com/office/officeart/2005/8/layout/list1"/>
    <dgm:cxn modelId="{078EC631-73AF-7945-A185-74896E64858C}" type="presParOf" srcId="{B0CC6E2C-11D3-4F22-8345-F7D988B654D1}" destId="{8A83051E-5D59-406E-B623-3E671BCF1DA5}" srcOrd="1" destOrd="0" presId="urn:microsoft.com/office/officeart/2005/8/layout/list1"/>
    <dgm:cxn modelId="{12D38CC7-BAE5-9740-9985-8E30FA64C8BF}" type="presParOf" srcId="{D3B2A953-4B3F-40F5-9B02-61DD687CC890}" destId="{00083983-9791-434F-9642-8DA3840C9154}" srcOrd="5" destOrd="0" presId="urn:microsoft.com/office/officeart/2005/8/layout/list1"/>
    <dgm:cxn modelId="{DEFCC20F-BD8F-B545-82B6-87908B787D0B}" type="presParOf" srcId="{D3B2A953-4B3F-40F5-9B02-61DD687CC890}" destId="{3CFBFF82-7236-442E-8D11-F7733BB0E6AE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853154-2055-4AD9-AC05-C11C897E5173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B99CCA2-4ECF-4C37-925B-169242DC82A1}">
      <dgm:prSet phldrT="[Texto]"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3. Fijar las estrategias o acciones necesarias en el tiempo</a:t>
          </a:r>
          <a:endParaRPr lang="es-MX" sz="2000" b="1" dirty="0">
            <a:solidFill>
              <a:schemeClr val="tx1"/>
            </a:solidFill>
          </a:endParaRPr>
        </a:p>
      </dgm:t>
    </dgm:pt>
    <dgm:pt modelId="{B8F118E1-B266-40AF-AD90-39B1572CF5B6}" type="parTrans" cxnId="{547F42E6-4235-407D-9304-BB7278953588}">
      <dgm:prSet/>
      <dgm:spPr/>
      <dgm:t>
        <a:bodyPr/>
        <a:lstStyle/>
        <a:p>
          <a:pPr algn="ctr"/>
          <a:endParaRPr lang="es-MX" sz="2000">
            <a:solidFill>
              <a:schemeClr val="tx1"/>
            </a:solidFill>
          </a:endParaRPr>
        </a:p>
      </dgm:t>
    </dgm:pt>
    <dgm:pt modelId="{5BBDC039-CFB0-49E3-9391-4541739C6C42}" type="sibTrans" cxnId="{547F42E6-4235-407D-9304-BB7278953588}">
      <dgm:prSet/>
      <dgm:spPr/>
      <dgm:t>
        <a:bodyPr/>
        <a:lstStyle/>
        <a:p>
          <a:pPr algn="ctr"/>
          <a:endParaRPr lang="es-MX" sz="2000">
            <a:solidFill>
              <a:schemeClr val="tx1"/>
            </a:solidFill>
          </a:endParaRPr>
        </a:p>
      </dgm:t>
    </dgm:pt>
    <dgm:pt modelId="{9F279347-FC28-44FF-A721-0F5F56A8DC15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 Las acciones deben ser claras, con secuencia lógica. </a:t>
          </a:r>
          <a:endParaRPr lang="es-MX" sz="2000" dirty="0">
            <a:solidFill>
              <a:schemeClr val="tx1"/>
            </a:solidFill>
          </a:endParaRPr>
        </a:p>
      </dgm:t>
    </dgm:pt>
    <dgm:pt modelId="{333310CF-479A-45E9-A54F-5B5784486FE8}" type="parTrans" cxnId="{F732C7B0-D706-462B-8483-3BE8214062C2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840DADB1-8CB7-4E05-A1E5-069298C16CCA}" type="sibTrans" cxnId="{F732C7B0-D706-462B-8483-3BE8214062C2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63631A13-CC95-497A-AF84-C45CB077C8B1}">
      <dgm:prSet custT="1"/>
      <dgm:spPr/>
      <dgm:t>
        <a:bodyPr/>
        <a:lstStyle/>
        <a:p>
          <a:pPr algn="just"/>
          <a:r>
            <a:rPr lang="es-MX" sz="2000" b="1" dirty="0" smtClean="0">
              <a:solidFill>
                <a:schemeClr val="tx1"/>
              </a:solidFill>
            </a:rPr>
            <a:t>4. Determinar un indicador para saber si se acerca o se aleja de esa meta</a:t>
          </a:r>
          <a:endParaRPr lang="es-MX" sz="2000" b="1" dirty="0">
            <a:solidFill>
              <a:schemeClr val="tx1"/>
            </a:solidFill>
          </a:endParaRPr>
        </a:p>
      </dgm:t>
    </dgm:pt>
    <dgm:pt modelId="{32C28A5F-DFCC-4D38-A383-99E56FEC7472}" type="parTrans" cxnId="{F78ED7BC-33D2-4A3D-AAE7-50DD2776845C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22053B68-E8C6-449C-ADF2-C1F062115E01}" type="sibTrans" cxnId="{F78ED7BC-33D2-4A3D-AAE7-50DD2776845C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E23F7D02-78F7-4F5A-AFE4-72A9CCF978BE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Una meta sin un indicador es sólo un buen deseo. </a:t>
          </a:r>
          <a:endParaRPr lang="es-MX" sz="2000" dirty="0">
            <a:solidFill>
              <a:schemeClr val="tx1"/>
            </a:solidFill>
          </a:endParaRPr>
        </a:p>
      </dgm:t>
    </dgm:pt>
    <dgm:pt modelId="{58ADDABF-253D-4137-B056-30A31AA852A8}" type="parTrans" cxnId="{AFB399E2-F398-4CE6-B86C-55857237B826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B93DB395-13D5-474B-85E5-BC51E789C50C}" type="sibTrans" cxnId="{AFB399E2-F398-4CE6-B86C-55857237B826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5330C10C-856B-4846-947F-13CD89590C32}">
      <dgm:prSet custT="1"/>
      <dgm:spPr/>
      <dgm:t>
        <a:bodyPr/>
        <a:lstStyle/>
        <a:p>
          <a:pPr algn="just"/>
          <a:r>
            <a:rPr lang="es-MX" sz="2000" dirty="0" smtClean="0">
              <a:solidFill>
                <a:schemeClr val="tx1"/>
              </a:solidFill>
            </a:rPr>
            <a:t>Es necesario establecer un proceso para evaluar cómo va el avance.</a:t>
          </a:r>
          <a:endParaRPr lang="es-MX" sz="2000" dirty="0">
            <a:solidFill>
              <a:schemeClr val="tx1"/>
            </a:solidFill>
          </a:endParaRPr>
        </a:p>
      </dgm:t>
    </dgm:pt>
    <dgm:pt modelId="{5D9416F3-FB91-49EC-90BA-4A4BE319C30D}" type="parTrans" cxnId="{5BF3BB36-462B-4DF0-A345-FD8A3EA6C53A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7F96BE8F-F426-41CB-8239-28FC1D2C8B25}" type="sibTrans" cxnId="{5BF3BB36-462B-4DF0-A345-FD8A3EA6C53A}">
      <dgm:prSet/>
      <dgm:spPr/>
      <dgm:t>
        <a:bodyPr/>
        <a:lstStyle/>
        <a:p>
          <a:endParaRPr lang="es-MX" sz="2000">
            <a:solidFill>
              <a:schemeClr val="tx1"/>
            </a:solidFill>
          </a:endParaRPr>
        </a:p>
      </dgm:t>
    </dgm:pt>
    <dgm:pt modelId="{D3B2A953-4B3F-40F5-9B02-61DD687CC890}" type="pres">
      <dgm:prSet presAssocID="{0A853154-2055-4AD9-AC05-C11C897E517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5CB2938-B9F2-451E-98D5-14823E48DFE2}" type="pres">
      <dgm:prSet presAssocID="{2B99CCA2-4ECF-4C37-925B-169242DC82A1}" presName="parentLin" presStyleCnt="0"/>
      <dgm:spPr/>
    </dgm:pt>
    <dgm:pt modelId="{CF24480D-EB9C-462F-B321-1DDF8FF764E6}" type="pres">
      <dgm:prSet presAssocID="{2B99CCA2-4ECF-4C37-925B-169242DC82A1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59CD48CC-5BC9-4F89-A128-5A8352EFCAE4}" type="pres">
      <dgm:prSet presAssocID="{2B99CCA2-4ECF-4C37-925B-169242DC82A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76E7833A-7F30-44B1-9D4F-89766CC8E6D9}" type="pres">
      <dgm:prSet presAssocID="{2B99CCA2-4ECF-4C37-925B-169242DC82A1}" presName="negativeSpace" presStyleCnt="0"/>
      <dgm:spPr/>
    </dgm:pt>
    <dgm:pt modelId="{F0271349-32F8-43E6-A8F2-2550AB30150E}" type="pres">
      <dgm:prSet presAssocID="{2B99CCA2-4ECF-4C37-925B-169242DC82A1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3F2F29CA-FB70-417F-922E-C18A6EF5DAF2}" type="pres">
      <dgm:prSet presAssocID="{5BBDC039-CFB0-49E3-9391-4541739C6C42}" presName="spaceBetweenRectangles" presStyleCnt="0"/>
      <dgm:spPr/>
    </dgm:pt>
    <dgm:pt modelId="{7BCBFEA5-2589-4CE5-A45E-1AD059DE3E82}" type="pres">
      <dgm:prSet presAssocID="{63631A13-CC95-497A-AF84-C45CB077C8B1}" presName="parentLin" presStyleCnt="0"/>
      <dgm:spPr/>
    </dgm:pt>
    <dgm:pt modelId="{207BAC3D-2CFF-45D7-B746-97F6F5B6EE82}" type="pres">
      <dgm:prSet presAssocID="{63631A13-CC95-497A-AF84-C45CB077C8B1}" presName="parentLeftMargin" presStyleLbl="node1" presStyleIdx="0" presStyleCnt="2"/>
      <dgm:spPr/>
      <dgm:t>
        <a:bodyPr/>
        <a:lstStyle/>
        <a:p>
          <a:endParaRPr lang="es-MX"/>
        </a:p>
      </dgm:t>
    </dgm:pt>
    <dgm:pt modelId="{889AD2D6-3EBD-48CD-B91A-4B3A29FD30C4}" type="pres">
      <dgm:prSet presAssocID="{63631A13-CC95-497A-AF84-C45CB077C8B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8B8380D-9632-4211-931D-55232F7A92EC}" type="pres">
      <dgm:prSet presAssocID="{63631A13-CC95-497A-AF84-C45CB077C8B1}" presName="negativeSpace" presStyleCnt="0"/>
      <dgm:spPr/>
    </dgm:pt>
    <dgm:pt modelId="{BC4BAE61-B261-412D-ADFE-C5F4AE7B82FB}" type="pres">
      <dgm:prSet presAssocID="{63631A13-CC95-497A-AF84-C45CB077C8B1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ED82B91-E4EB-E94E-B6D4-236DAD9BE566}" type="presOf" srcId="{9F279347-FC28-44FF-A721-0F5F56A8DC15}" destId="{F0271349-32F8-43E6-A8F2-2550AB30150E}" srcOrd="0" destOrd="0" presId="urn:microsoft.com/office/officeart/2005/8/layout/list1"/>
    <dgm:cxn modelId="{E1F67190-4C15-3E4D-9CDD-17692EE051C6}" type="presOf" srcId="{2B99CCA2-4ECF-4C37-925B-169242DC82A1}" destId="{CF24480D-EB9C-462F-B321-1DDF8FF764E6}" srcOrd="0" destOrd="0" presId="urn:microsoft.com/office/officeart/2005/8/layout/list1"/>
    <dgm:cxn modelId="{C795C163-B4D9-1B42-B980-FFDD4B97CB53}" type="presOf" srcId="{5330C10C-856B-4846-947F-13CD89590C32}" destId="{BC4BAE61-B261-412D-ADFE-C5F4AE7B82FB}" srcOrd="0" destOrd="1" presId="urn:microsoft.com/office/officeart/2005/8/layout/list1"/>
    <dgm:cxn modelId="{AFB399E2-F398-4CE6-B86C-55857237B826}" srcId="{63631A13-CC95-497A-AF84-C45CB077C8B1}" destId="{E23F7D02-78F7-4F5A-AFE4-72A9CCF978BE}" srcOrd="0" destOrd="0" parTransId="{58ADDABF-253D-4137-B056-30A31AA852A8}" sibTransId="{B93DB395-13D5-474B-85E5-BC51E789C50C}"/>
    <dgm:cxn modelId="{5BF3BB36-462B-4DF0-A345-FD8A3EA6C53A}" srcId="{63631A13-CC95-497A-AF84-C45CB077C8B1}" destId="{5330C10C-856B-4846-947F-13CD89590C32}" srcOrd="1" destOrd="0" parTransId="{5D9416F3-FB91-49EC-90BA-4A4BE319C30D}" sibTransId="{7F96BE8F-F426-41CB-8239-28FC1D2C8B25}"/>
    <dgm:cxn modelId="{6F1D9E75-9987-F14B-B2FE-2B0C8EF88CE9}" type="presOf" srcId="{0A853154-2055-4AD9-AC05-C11C897E5173}" destId="{D3B2A953-4B3F-40F5-9B02-61DD687CC890}" srcOrd="0" destOrd="0" presId="urn:microsoft.com/office/officeart/2005/8/layout/list1"/>
    <dgm:cxn modelId="{547F42E6-4235-407D-9304-BB7278953588}" srcId="{0A853154-2055-4AD9-AC05-C11C897E5173}" destId="{2B99CCA2-4ECF-4C37-925B-169242DC82A1}" srcOrd="0" destOrd="0" parTransId="{B8F118E1-B266-40AF-AD90-39B1572CF5B6}" sibTransId="{5BBDC039-CFB0-49E3-9391-4541739C6C42}"/>
    <dgm:cxn modelId="{F732C7B0-D706-462B-8483-3BE8214062C2}" srcId="{2B99CCA2-4ECF-4C37-925B-169242DC82A1}" destId="{9F279347-FC28-44FF-A721-0F5F56A8DC15}" srcOrd="0" destOrd="0" parTransId="{333310CF-479A-45E9-A54F-5B5784486FE8}" sibTransId="{840DADB1-8CB7-4E05-A1E5-069298C16CCA}"/>
    <dgm:cxn modelId="{0714FFD1-BBBD-7846-9485-F3DC79C6EED4}" type="presOf" srcId="{E23F7D02-78F7-4F5A-AFE4-72A9CCF978BE}" destId="{BC4BAE61-B261-412D-ADFE-C5F4AE7B82FB}" srcOrd="0" destOrd="0" presId="urn:microsoft.com/office/officeart/2005/8/layout/list1"/>
    <dgm:cxn modelId="{3B27AFAF-1020-CD48-A683-E3821A11948F}" type="presOf" srcId="{2B99CCA2-4ECF-4C37-925B-169242DC82A1}" destId="{59CD48CC-5BC9-4F89-A128-5A8352EFCAE4}" srcOrd="1" destOrd="0" presId="urn:microsoft.com/office/officeart/2005/8/layout/list1"/>
    <dgm:cxn modelId="{F78ED7BC-33D2-4A3D-AAE7-50DD2776845C}" srcId="{0A853154-2055-4AD9-AC05-C11C897E5173}" destId="{63631A13-CC95-497A-AF84-C45CB077C8B1}" srcOrd="1" destOrd="0" parTransId="{32C28A5F-DFCC-4D38-A383-99E56FEC7472}" sibTransId="{22053B68-E8C6-449C-ADF2-C1F062115E01}"/>
    <dgm:cxn modelId="{EBBC6774-327A-F04D-8E44-CEB0F0E71D02}" type="presOf" srcId="{63631A13-CC95-497A-AF84-C45CB077C8B1}" destId="{207BAC3D-2CFF-45D7-B746-97F6F5B6EE82}" srcOrd="0" destOrd="0" presId="urn:microsoft.com/office/officeart/2005/8/layout/list1"/>
    <dgm:cxn modelId="{7AADB3A4-3EA6-A34D-97F9-D76E761CFC4E}" type="presOf" srcId="{63631A13-CC95-497A-AF84-C45CB077C8B1}" destId="{889AD2D6-3EBD-48CD-B91A-4B3A29FD30C4}" srcOrd="1" destOrd="0" presId="urn:microsoft.com/office/officeart/2005/8/layout/list1"/>
    <dgm:cxn modelId="{4E0C2ACC-4513-A440-8857-1566F868E097}" type="presParOf" srcId="{D3B2A953-4B3F-40F5-9B02-61DD687CC890}" destId="{D5CB2938-B9F2-451E-98D5-14823E48DFE2}" srcOrd="0" destOrd="0" presId="urn:microsoft.com/office/officeart/2005/8/layout/list1"/>
    <dgm:cxn modelId="{7E8CC929-AC71-7D4F-8360-F0C94DAF5A84}" type="presParOf" srcId="{D5CB2938-B9F2-451E-98D5-14823E48DFE2}" destId="{CF24480D-EB9C-462F-B321-1DDF8FF764E6}" srcOrd="0" destOrd="0" presId="urn:microsoft.com/office/officeart/2005/8/layout/list1"/>
    <dgm:cxn modelId="{CCE99031-2377-B649-957E-A5A93370FFC4}" type="presParOf" srcId="{D5CB2938-B9F2-451E-98D5-14823E48DFE2}" destId="{59CD48CC-5BC9-4F89-A128-5A8352EFCAE4}" srcOrd="1" destOrd="0" presId="urn:microsoft.com/office/officeart/2005/8/layout/list1"/>
    <dgm:cxn modelId="{E5FF48C9-AA00-064A-AABF-48CAD172CC5E}" type="presParOf" srcId="{D3B2A953-4B3F-40F5-9B02-61DD687CC890}" destId="{76E7833A-7F30-44B1-9D4F-89766CC8E6D9}" srcOrd="1" destOrd="0" presId="urn:microsoft.com/office/officeart/2005/8/layout/list1"/>
    <dgm:cxn modelId="{40803294-B937-6D43-B208-CDC35D7827F6}" type="presParOf" srcId="{D3B2A953-4B3F-40F5-9B02-61DD687CC890}" destId="{F0271349-32F8-43E6-A8F2-2550AB30150E}" srcOrd="2" destOrd="0" presId="urn:microsoft.com/office/officeart/2005/8/layout/list1"/>
    <dgm:cxn modelId="{952F86F3-E50D-6245-AA6E-99DFB72E91A0}" type="presParOf" srcId="{D3B2A953-4B3F-40F5-9B02-61DD687CC890}" destId="{3F2F29CA-FB70-417F-922E-C18A6EF5DAF2}" srcOrd="3" destOrd="0" presId="urn:microsoft.com/office/officeart/2005/8/layout/list1"/>
    <dgm:cxn modelId="{91F15BD3-8327-E343-BEF4-6A27B0704720}" type="presParOf" srcId="{D3B2A953-4B3F-40F5-9B02-61DD687CC890}" destId="{7BCBFEA5-2589-4CE5-A45E-1AD059DE3E82}" srcOrd="4" destOrd="0" presId="urn:microsoft.com/office/officeart/2005/8/layout/list1"/>
    <dgm:cxn modelId="{2007DBD3-362C-744E-A2A4-589BDEBF07C0}" type="presParOf" srcId="{7BCBFEA5-2589-4CE5-A45E-1AD059DE3E82}" destId="{207BAC3D-2CFF-45D7-B746-97F6F5B6EE82}" srcOrd="0" destOrd="0" presId="urn:microsoft.com/office/officeart/2005/8/layout/list1"/>
    <dgm:cxn modelId="{0FC0F74D-3A4A-4646-9D35-1A3BEC73E075}" type="presParOf" srcId="{7BCBFEA5-2589-4CE5-A45E-1AD059DE3E82}" destId="{889AD2D6-3EBD-48CD-B91A-4B3A29FD30C4}" srcOrd="1" destOrd="0" presId="urn:microsoft.com/office/officeart/2005/8/layout/list1"/>
    <dgm:cxn modelId="{7C8BC608-E124-A64B-A0BD-17E46D0023A6}" type="presParOf" srcId="{D3B2A953-4B3F-40F5-9B02-61DD687CC890}" destId="{F8B8380D-9632-4211-931D-55232F7A92EC}" srcOrd="5" destOrd="0" presId="urn:microsoft.com/office/officeart/2005/8/layout/list1"/>
    <dgm:cxn modelId="{966D7505-F943-6147-86D7-4B50F69BF09D}" type="presParOf" srcId="{D3B2A953-4B3F-40F5-9B02-61DD687CC890}" destId="{BC4BAE61-B261-412D-ADFE-C5F4AE7B82F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90D9757-6EE7-41BF-BAD2-E12845FAD7D7}" type="doc">
      <dgm:prSet loTypeId="urn:microsoft.com/office/officeart/2005/8/layout/bProcess3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2FDCD0E3-BA65-47A1-83C9-5F31E9313BA3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Las metas</a:t>
          </a:r>
          <a:endParaRPr lang="es-MX" sz="2000" dirty="0">
            <a:solidFill>
              <a:schemeClr val="tx1"/>
            </a:solidFill>
          </a:endParaRPr>
        </a:p>
      </dgm:t>
    </dgm:pt>
    <dgm:pt modelId="{CB3C80F6-8876-42C2-865F-012E24BEA91C}" type="parTrans" cxnId="{521FBAF6-4BBD-4820-88C5-FE9318C0B20D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DC14DFB8-BF4C-42BA-B3BA-A02FBD2BC816}" type="sibTrans" cxnId="{521FBAF6-4BBD-4820-88C5-FE9318C0B20D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FCC28F70-1119-4547-BA6F-1D104883CD53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Áreas en las que se insertan esas metas</a:t>
          </a:r>
          <a:endParaRPr lang="es-MX" sz="2000" dirty="0">
            <a:solidFill>
              <a:schemeClr val="tx1"/>
            </a:solidFill>
          </a:endParaRPr>
        </a:p>
      </dgm:t>
    </dgm:pt>
    <dgm:pt modelId="{66E51CDB-7A24-4F48-94E1-208ADCC23AD6}" type="parTrans" cxnId="{453156AF-F539-4BCF-ACB6-F5D27CCEF110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CD26E0DE-254B-4BE0-98D3-E9A9E243C028}" type="sibTrans" cxnId="{453156AF-F539-4BCF-ACB6-F5D27CCEF110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8CAB0C7D-6975-4015-AD5D-FBCBB2B07178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El objetivo</a:t>
          </a:r>
          <a:endParaRPr lang="es-MX" sz="2000" dirty="0">
            <a:solidFill>
              <a:schemeClr val="tx1"/>
            </a:solidFill>
          </a:endParaRPr>
        </a:p>
      </dgm:t>
    </dgm:pt>
    <dgm:pt modelId="{951CCED1-E0A8-4795-BC32-ABFEB6C876EE}" type="parTrans" cxnId="{86B568E8-97FE-4322-8EEA-4EE7B4D2E898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D8D2BFAF-7D25-4D3E-A690-CE747C1B8B90}" type="sibTrans" cxnId="{86B568E8-97FE-4322-8EEA-4EE7B4D2E898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271DDDED-8182-4B53-9180-AFF87B259A3F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La acción por tomar</a:t>
          </a:r>
          <a:endParaRPr lang="es-MX" sz="2000" dirty="0">
            <a:solidFill>
              <a:schemeClr val="tx1"/>
            </a:solidFill>
          </a:endParaRPr>
        </a:p>
      </dgm:t>
    </dgm:pt>
    <dgm:pt modelId="{692E938A-F65D-4EA4-B955-9C61A7E0F108}" type="parTrans" cxnId="{D7D5E468-DF3B-4F80-858D-D48174A605E0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F5730FBD-C170-4118-99C5-85B903BE2801}" type="sibTrans" cxnId="{D7D5E468-DF3B-4F80-858D-D48174A605E0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E5ECFD03-808D-472F-A90E-5DDFFE52BB10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El indicador que mida el avance</a:t>
          </a:r>
          <a:endParaRPr lang="es-MX" sz="2000" dirty="0">
            <a:solidFill>
              <a:schemeClr val="tx1"/>
            </a:solidFill>
          </a:endParaRPr>
        </a:p>
      </dgm:t>
    </dgm:pt>
    <dgm:pt modelId="{5C7461C0-1A1A-444A-8C3A-BF7D59E96340}" type="parTrans" cxnId="{67D5749F-41C6-40C9-A4DF-6A154FB2E09A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5E26DABC-4C18-4CF6-9427-33F30A2694C2}" type="sibTrans" cxnId="{67D5749F-41C6-40C9-A4DF-6A154FB2E09A}">
      <dgm:prSet custT="1"/>
      <dgm:spPr/>
      <dgm:t>
        <a:bodyPr/>
        <a:lstStyle/>
        <a:p>
          <a:endParaRPr lang="es-MX" sz="1000">
            <a:solidFill>
              <a:schemeClr val="tx1"/>
            </a:solidFill>
          </a:endParaRPr>
        </a:p>
      </dgm:t>
    </dgm:pt>
    <dgm:pt modelId="{C6609D2D-E84C-424D-9BF5-6A92691F761C}">
      <dgm:prSet phldrT="[Texto]" custT="1"/>
      <dgm:spPr/>
      <dgm:t>
        <a:bodyPr/>
        <a:lstStyle/>
        <a:p>
          <a:r>
            <a:rPr lang="es-MX" sz="2000" dirty="0" smtClean="0">
              <a:solidFill>
                <a:schemeClr val="tx1"/>
              </a:solidFill>
            </a:rPr>
            <a:t>Las fechas límite en las cuales debes completar tus propósitos personales.</a:t>
          </a:r>
          <a:endParaRPr lang="es-MX" sz="2000" dirty="0">
            <a:solidFill>
              <a:schemeClr val="tx1"/>
            </a:solidFill>
          </a:endParaRPr>
        </a:p>
      </dgm:t>
    </dgm:pt>
    <dgm:pt modelId="{54CDE1BA-4A31-4196-A836-6624882ADABA}" type="parTrans" cxnId="{357DEBBC-3B5D-4BF3-8822-F2981F79A657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999A24EE-AB02-4120-9D69-F14832230AAF}" type="sibTrans" cxnId="{357DEBBC-3B5D-4BF3-8822-F2981F79A657}">
      <dgm:prSet/>
      <dgm:spPr/>
      <dgm:t>
        <a:bodyPr/>
        <a:lstStyle/>
        <a:p>
          <a:endParaRPr lang="es-MX" sz="3600">
            <a:solidFill>
              <a:schemeClr val="tx1"/>
            </a:solidFill>
          </a:endParaRPr>
        </a:p>
      </dgm:t>
    </dgm:pt>
    <dgm:pt modelId="{A80E11B5-5FAD-4561-A1AE-593C37E723D7}" type="pres">
      <dgm:prSet presAssocID="{A90D9757-6EE7-41BF-BAD2-E12845FAD7D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6C87BD74-B3AA-4A94-AB4E-7CD0C9A285F1}" type="pres">
      <dgm:prSet presAssocID="{2FDCD0E3-BA65-47A1-83C9-5F31E9313BA3}" presName="node" presStyleLbl="node1" presStyleIdx="0" presStyleCnt="6" custScaleY="120651" custLinFactNeighborX="1579" custLinFactNeighborY="-18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C101461-1A0C-4331-AAFE-9CA091CDAC17}" type="pres">
      <dgm:prSet presAssocID="{DC14DFB8-BF4C-42BA-B3BA-A02FBD2BC816}" presName="sibTrans" presStyleLbl="sibTrans1D1" presStyleIdx="0" presStyleCnt="5"/>
      <dgm:spPr/>
      <dgm:t>
        <a:bodyPr/>
        <a:lstStyle/>
        <a:p>
          <a:endParaRPr lang="es-MX"/>
        </a:p>
      </dgm:t>
    </dgm:pt>
    <dgm:pt modelId="{7CA95169-878E-4828-9C76-B556BF191F3B}" type="pres">
      <dgm:prSet presAssocID="{DC14DFB8-BF4C-42BA-B3BA-A02FBD2BC816}" presName="connectorText" presStyleLbl="sibTrans1D1" presStyleIdx="0" presStyleCnt="5"/>
      <dgm:spPr/>
      <dgm:t>
        <a:bodyPr/>
        <a:lstStyle/>
        <a:p>
          <a:endParaRPr lang="es-MX"/>
        </a:p>
      </dgm:t>
    </dgm:pt>
    <dgm:pt modelId="{93C44A34-59CD-4F1A-BC6D-C2D90BB51AE8}" type="pres">
      <dgm:prSet presAssocID="{FCC28F70-1119-4547-BA6F-1D104883CD53}" presName="node" presStyleLbl="node1" presStyleIdx="1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5BF736-B357-4B25-B04E-2BD4F21B0005}" type="pres">
      <dgm:prSet presAssocID="{CD26E0DE-254B-4BE0-98D3-E9A9E243C028}" presName="sibTrans" presStyleLbl="sibTrans1D1" presStyleIdx="1" presStyleCnt="5"/>
      <dgm:spPr/>
      <dgm:t>
        <a:bodyPr/>
        <a:lstStyle/>
        <a:p>
          <a:endParaRPr lang="es-MX"/>
        </a:p>
      </dgm:t>
    </dgm:pt>
    <dgm:pt modelId="{FACCAA1B-312E-4AEF-AC32-8B9E63E5C51F}" type="pres">
      <dgm:prSet presAssocID="{CD26E0DE-254B-4BE0-98D3-E9A9E243C028}" presName="connectorText" presStyleLbl="sibTrans1D1" presStyleIdx="1" presStyleCnt="5"/>
      <dgm:spPr/>
      <dgm:t>
        <a:bodyPr/>
        <a:lstStyle/>
        <a:p>
          <a:endParaRPr lang="es-MX"/>
        </a:p>
      </dgm:t>
    </dgm:pt>
    <dgm:pt modelId="{47ED3711-0488-41E5-9E16-CA7AB81EB844}" type="pres">
      <dgm:prSet presAssocID="{8CAB0C7D-6975-4015-AD5D-FBCBB2B07178}" presName="node" presStyleLbl="node1" presStyleIdx="2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9B5B645-2ADF-4D20-A1C0-13516AA78E3C}" type="pres">
      <dgm:prSet presAssocID="{D8D2BFAF-7D25-4D3E-A690-CE747C1B8B90}" presName="sibTrans" presStyleLbl="sibTrans1D1" presStyleIdx="2" presStyleCnt="5"/>
      <dgm:spPr/>
      <dgm:t>
        <a:bodyPr/>
        <a:lstStyle/>
        <a:p>
          <a:endParaRPr lang="es-MX"/>
        </a:p>
      </dgm:t>
    </dgm:pt>
    <dgm:pt modelId="{D314D996-D7F1-4B77-9C59-67422E3F2717}" type="pres">
      <dgm:prSet presAssocID="{D8D2BFAF-7D25-4D3E-A690-CE747C1B8B90}" presName="connectorText" presStyleLbl="sibTrans1D1" presStyleIdx="2" presStyleCnt="5"/>
      <dgm:spPr/>
      <dgm:t>
        <a:bodyPr/>
        <a:lstStyle/>
        <a:p>
          <a:endParaRPr lang="es-MX"/>
        </a:p>
      </dgm:t>
    </dgm:pt>
    <dgm:pt modelId="{A5526D58-3CDA-4333-909D-01E4CB36B123}" type="pres">
      <dgm:prSet presAssocID="{271DDDED-8182-4B53-9180-AFF87B259A3F}" presName="node" presStyleLbl="node1" presStyleIdx="3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501203-1650-4739-97A1-1F8DF510DF45}" type="pres">
      <dgm:prSet presAssocID="{F5730FBD-C170-4118-99C5-85B903BE2801}" presName="sibTrans" presStyleLbl="sibTrans1D1" presStyleIdx="3" presStyleCnt="5"/>
      <dgm:spPr/>
      <dgm:t>
        <a:bodyPr/>
        <a:lstStyle/>
        <a:p>
          <a:endParaRPr lang="es-MX"/>
        </a:p>
      </dgm:t>
    </dgm:pt>
    <dgm:pt modelId="{0C8235D4-3FA6-4A5C-AA90-D766A647A991}" type="pres">
      <dgm:prSet presAssocID="{F5730FBD-C170-4118-99C5-85B903BE2801}" presName="connectorText" presStyleLbl="sibTrans1D1" presStyleIdx="3" presStyleCnt="5"/>
      <dgm:spPr/>
      <dgm:t>
        <a:bodyPr/>
        <a:lstStyle/>
        <a:p>
          <a:endParaRPr lang="es-MX"/>
        </a:p>
      </dgm:t>
    </dgm:pt>
    <dgm:pt modelId="{A34CCC4A-2EAA-43A6-B694-96D59123F483}" type="pres">
      <dgm:prSet presAssocID="{E5ECFD03-808D-472F-A90E-5DDFFE52BB10}" presName="node" presStyleLbl="node1" presStyleIdx="4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2DDC7F4-361C-4FA0-A767-3A3436B9B7E5}" type="pres">
      <dgm:prSet presAssocID="{5E26DABC-4C18-4CF6-9427-33F30A2694C2}" presName="sibTrans" presStyleLbl="sibTrans1D1" presStyleIdx="4" presStyleCnt="5"/>
      <dgm:spPr/>
      <dgm:t>
        <a:bodyPr/>
        <a:lstStyle/>
        <a:p>
          <a:endParaRPr lang="es-MX"/>
        </a:p>
      </dgm:t>
    </dgm:pt>
    <dgm:pt modelId="{7A4E25AB-6916-4B00-B23E-DCB2FDB6E919}" type="pres">
      <dgm:prSet presAssocID="{5E26DABC-4C18-4CF6-9427-33F30A2694C2}" presName="connectorText" presStyleLbl="sibTrans1D1" presStyleIdx="4" presStyleCnt="5"/>
      <dgm:spPr/>
      <dgm:t>
        <a:bodyPr/>
        <a:lstStyle/>
        <a:p>
          <a:endParaRPr lang="es-MX"/>
        </a:p>
      </dgm:t>
    </dgm:pt>
    <dgm:pt modelId="{5FBF4C8A-AD4C-40C7-BA34-7F89221EF3C3}" type="pres">
      <dgm:prSet presAssocID="{C6609D2D-E84C-424D-9BF5-6A92691F761C}" presName="node" presStyleLbl="node1" presStyleIdx="5" presStyleCnt="6" custScaleY="12065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53FD2C7-AD31-CC49-AE41-725AC1812DEB}" type="presOf" srcId="{CD26E0DE-254B-4BE0-98D3-E9A9E243C028}" destId="{FACCAA1B-312E-4AEF-AC32-8B9E63E5C51F}" srcOrd="1" destOrd="0" presId="urn:microsoft.com/office/officeart/2005/8/layout/bProcess3"/>
    <dgm:cxn modelId="{2A6D0685-7161-BD4E-B50D-C6EB40BAEA76}" type="presOf" srcId="{CD26E0DE-254B-4BE0-98D3-E9A9E243C028}" destId="{8B5BF736-B357-4B25-B04E-2BD4F21B0005}" srcOrd="0" destOrd="0" presId="urn:microsoft.com/office/officeart/2005/8/layout/bProcess3"/>
    <dgm:cxn modelId="{20F6A01D-33E5-CC49-9699-BE65220F837C}" type="presOf" srcId="{271DDDED-8182-4B53-9180-AFF87B259A3F}" destId="{A5526D58-3CDA-4333-909D-01E4CB36B123}" srcOrd="0" destOrd="0" presId="urn:microsoft.com/office/officeart/2005/8/layout/bProcess3"/>
    <dgm:cxn modelId="{357DEBBC-3B5D-4BF3-8822-F2981F79A657}" srcId="{A90D9757-6EE7-41BF-BAD2-E12845FAD7D7}" destId="{C6609D2D-E84C-424D-9BF5-6A92691F761C}" srcOrd="5" destOrd="0" parTransId="{54CDE1BA-4A31-4196-A836-6624882ADABA}" sibTransId="{999A24EE-AB02-4120-9D69-F14832230AAF}"/>
    <dgm:cxn modelId="{370159EC-E7AA-7848-824F-746D199E51EE}" type="presOf" srcId="{C6609D2D-E84C-424D-9BF5-6A92691F761C}" destId="{5FBF4C8A-AD4C-40C7-BA34-7F89221EF3C3}" srcOrd="0" destOrd="0" presId="urn:microsoft.com/office/officeart/2005/8/layout/bProcess3"/>
    <dgm:cxn modelId="{0529CCFD-B6E1-B64A-8A54-A12EC986D9B2}" type="presOf" srcId="{A90D9757-6EE7-41BF-BAD2-E12845FAD7D7}" destId="{A80E11B5-5FAD-4561-A1AE-593C37E723D7}" srcOrd="0" destOrd="0" presId="urn:microsoft.com/office/officeart/2005/8/layout/bProcess3"/>
    <dgm:cxn modelId="{37C90023-78AA-9E42-84C5-91BC1DE3F334}" type="presOf" srcId="{F5730FBD-C170-4118-99C5-85B903BE2801}" destId="{DD501203-1650-4739-97A1-1F8DF510DF45}" srcOrd="0" destOrd="0" presId="urn:microsoft.com/office/officeart/2005/8/layout/bProcess3"/>
    <dgm:cxn modelId="{5AB1FC38-59B6-134D-A3CE-4B2F33EC4752}" type="presOf" srcId="{E5ECFD03-808D-472F-A90E-5DDFFE52BB10}" destId="{A34CCC4A-2EAA-43A6-B694-96D59123F483}" srcOrd="0" destOrd="0" presId="urn:microsoft.com/office/officeart/2005/8/layout/bProcess3"/>
    <dgm:cxn modelId="{57FB2525-334E-7641-B07C-5497E9CC84EA}" type="presOf" srcId="{2FDCD0E3-BA65-47A1-83C9-5F31E9313BA3}" destId="{6C87BD74-B3AA-4A94-AB4E-7CD0C9A285F1}" srcOrd="0" destOrd="0" presId="urn:microsoft.com/office/officeart/2005/8/layout/bProcess3"/>
    <dgm:cxn modelId="{7BABAEC0-192E-F04D-8714-4261E3279C44}" type="presOf" srcId="{F5730FBD-C170-4118-99C5-85B903BE2801}" destId="{0C8235D4-3FA6-4A5C-AA90-D766A647A991}" srcOrd="1" destOrd="0" presId="urn:microsoft.com/office/officeart/2005/8/layout/bProcess3"/>
    <dgm:cxn modelId="{1322A2B9-3EAA-4A45-B01B-56890C17ACF2}" type="presOf" srcId="{D8D2BFAF-7D25-4D3E-A690-CE747C1B8B90}" destId="{D314D996-D7F1-4B77-9C59-67422E3F2717}" srcOrd="1" destOrd="0" presId="urn:microsoft.com/office/officeart/2005/8/layout/bProcess3"/>
    <dgm:cxn modelId="{A6269346-3048-3D45-ADD0-21FB3D3D68DA}" type="presOf" srcId="{5E26DABC-4C18-4CF6-9427-33F30A2694C2}" destId="{7A4E25AB-6916-4B00-B23E-DCB2FDB6E919}" srcOrd="1" destOrd="0" presId="urn:microsoft.com/office/officeart/2005/8/layout/bProcess3"/>
    <dgm:cxn modelId="{86B568E8-97FE-4322-8EEA-4EE7B4D2E898}" srcId="{A90D9757-6EE7-41BF-BAD2-E12845FAD7D7}" destId="{8CAB0C7D-6975-4015-AD5D-FBCBB2B07178}" srcOrd="2" destOrd="0" parTransId="{951CCED1-E0A8-4795-BC32-ABFEB6C876EE}" sibTransId="{D8D2BFAF-7D25-4D3E-A690-CE747C1B8B90}"/>
    <dgm:cxn modelId="{878BA30D-DFBD-C54A-AED3-734B87115C28}" type="presOf" srcId="{DC14DFB8-BF4C-42BA-B3BA-A02FBD2BC816}" destId="{7CA95169-878E-4828-9C76-B556BF191F3B}" srcOrd="1" destOrd="0" presId="urn:microsoft.com/office/officeart/2005/8/layout/bProcess3"/>
    <dgm:cxn modelId="{C8D419B7-8B4D-8A4E-9FB3-81A03F6200CA}" type="presOf" srcId="{FCC28F70-1119-4547-BA6F-1D104883CD53}" destId="{93C44A34-59CD-4F1A-BC6D-C2D90BB51AE8}" srcOrd="0" destOrd="0" presId="urn:microsoft.com/office/officeart/2005/8/layout/bProcess3"/>
    <dgm:cxn modelId="{D7D5E468-DF3B-4F80-858D-D48174A605E0}" srcId="{A90D9757-6EE7-41BF-BAD2-E12845FAD7D7}" destId="{271DDDED-8182-4B53-9180-AFF87B259A3F}" srcOrd="3" destOrd="0" parTransId="{692E938A-F65D-4EA4-B955-9C61A7E0F108}" sibTransId="{F5730FBD-C170-4118-99C5-85B903BE2801}"/>
    <dgm:cxn modelId="{AE700F90-0A16-8C43-8E3D-866A7B18A133}" type="presOf" srcId="{D8D2BFAF-7D25-4D3E-A690-CE747C1B8B90}" destId="{69B5B645-2ADF-4D20-A1C0-13516AA78E3C}" srcOrd="0" destOrd="0" presId="urn:microsoft.com/office/officeart/2005/8/layout/bProcess3"/>
    <dgm:cxn modelId="{521FBAF6-4BBD-4820-88C5-FE9318C0B20D}" srcId="{A90D9757-6EE7-41BF-BAD2-E12845FAD7D7}" destId="{2FDCD0E3-BA65-47A1-83C9-5F31E9313BA3}" srcOrd="0" destOrd="0" parTransId="{CB3C80F6-8876-42C2-865F-012E24BEA91C}" sibTransId="{DC14DFB8-BF4C-42BA-B3BA-A02FBD2BC816}"/>
    <dgm:cxn modelId="{453156AF-F539-4BCF-ACB6-F5D27CCEF110}" srcId="{A90D9757-6EE7-41BF-BAD2-E12845FAD7D7}" destId="{FCC28F70-1119-4547-BA6F-1D104883CD53}" srcOrd="1" destOrd="0" parTransId="{66E51CDB-7A24-4F48-94E1-208ADCC23AD6}" sibTransId="{CD26E0DE-254B-4BE0-98D3-E9A9E243C028}"/>
    <dgm:cxn modelId="{847229C8-D78F-C040-B9A9-421DCE0BFCEB}" type="presOf" srcId="{5E26DABC-4C18-4CF6-9427-33F30A2694C2}" destId="{52DDC7F4-361C-4FA0-A767-3A3436B9B7E5}" srcOrd="0" destOrd="0" presId="urn:microsoft.com/office/officeart/2005/8/layout/bProcess3"/>
    <dgm:cxn modelId="{6C2CD34B-6181-034B-8C22-76F6A06EF8B8}" type="presOf" srcId="{8CAB0C7D-6975-4015-AD5D-FBCBB2B07178}" destId="{47ED3711-0488-41E5-9E16-CA7AB81EB844}" srcOrd="0" destOrd="0" presId="urn:microsoft.com/office/officeart/2005/8/layout/bProcess3"/>
    <dgm:cxn modelId="{C44040EA-78D7-CB4F-80AD-8C59A2795ABB}" type="presOf" srcId="{DC14DFB8-BF4C-42BA-B3BA-A02FBD2BC816}" destId="{CC101461-1A0C-4331-AAFE-9CA091CDAC17}" srcOrd="0" destOrd="0" presId="urn:microsoft.com/office/officeart/2005/8/layout/bProcess3"/>
    <dgm:cxn modelId="{67D5749F-41C6-40C9-A4DF-6A154FB2E09A}" srcId="{A90D9757-6EE7-41BF-BAD2-E12845FAD7D7}" destId="{E5ECFD03-808D-472F-A90E-5DDFFE52BB10}" srcOrd="4" destOrd="0" parTransId="{5C7461C0-1A1A-444A-8C3A-BF7D59E96340}" sibTransId="{5E26DABC-4C18-4CF6-9427-33F30A2694C2}"/>
    <dgm:cxn modelId="{61B890FD-C83C-6D4F-9C2B-758DDDF751AF}" type="presParOf" srcId="{A80E11B5-5FAD-4561-A1AE-593C37E723D7}" destId="{6C87BD74-B3AA-4A94-AB4E-7CD0C9A285F1}" srcOrd="0" destOrd="0" presId="urn:microsoft.com/office/officeart/2005/8/layout/bProcess3"/>
    <dgm:cxn modelId="{7C84204C-97CE-AB4B-9869-EEDDC53F5960}" type="presParOf" srcId="{A80E11B5-5FAD-4561-A1AE-593C37E723D7}" destId="{CC101461-1A0C-4331-AAFE-9CA091CDAC17}" srcOrd="1" destOrd="0" presId="urn:microsoft.com/office/officeart/2005/8/layout/bProcess3"/>
    <dgm:cxn modelId="{ACF02AE8-A748-5842-849B-6376793EE602}" type="presParOf" srcId="{CC101461-1A0C-4331-AAFE-9CA091CDAC17}" destId="{7CA95169-878E-4828-9C76-B556BF191F3B}" srcOrd="0" destOrd="0" presId="urn:microsoft.com/office/officeart/2005/8/layout/bProcess3"/>
    <dgm:cxn modelId="{8F29EC1E-4CC3-A048-B09F-3A5D09A331F6}" type="presParOf" srcId="{A80E11B5-5FAD-4561-A1AE-593C37E723D7}" destId="{93C44A34-59CD-4F1A-BC6D-C2D90BB51AE8}" srcOrd="2" destOrd="0" presId="urn:microsoft.com/office/officeart/2005/8/layout/bProcess3"/>
    <dgm:cxn modelId="{7830407C-74F1-7644-AB36-B22966763EF9}" type="presParOf" srcId="{A80E11B5-5FAD-4561-A1AE-593C37E723D7}" destId="{8B5BF736-B357-4B25-B04E-2BD4F21B0005}" srcOrd="3" destOrd="0" presId="urn:microsoft.com/office/officeart/2005/8/layout/bProcess3"/>
    <dgm:cxn modelId="{79C1D97A-7F78-CF4C-A389-4870CEBD0598}" type="presParOf" srcId="{8B5BF736-B357-4B25-B04E-2BD4F21B0005}" destId="{FACCAA1B-312E-4AEF-AC32-8B9E63E5C51F}" srcOrd="0" destOrd="0" presId="urn:microsoft.com/office/officeart/2005/8/layout/bProcess3"/>
    <dgm:cxn modelId="{78A765ED-D168-AB4B-984E-D5C554FC910E}" type="presParOf" srcId="{A80E11B5-5FAD-4561-A1AE-593C37E723D7}" destId="{47ED3711-0488-41E5-9E16-CA7AB81EB844}" srcOrd="4" destOrd="0" presId="urn:microsoft.com/office/officeart/2005/8/layout/bProcess3"/>
    <dgm:cxn modelId="{96F0BF0B-2619-9B4A-9305-6ECD78F73D87}" type="presParOf" srcId="{A80E11B5-5FAD-4561-A1AE-593C37E723D7}" destId="{69B5B645-2ADF-4D20-A1C0-13516AA78E3C}" srcOrd="5" destOrd="0" presId="urn:microsoft.com/office/officeart/2005/8/layout/bProcess3"/>
    <dgm:cxn modelId="{82DFDB9F-ED3A-1A41-9BA2-6CAE9BC1CA02}" type="presParOf" srcId="{69B5B645-2ADF-4D20-A1C0-13516AA78E3C}" destId="{D314D996-D7F1-4B77-9C59-67422E3F2717}" srcOrd="0" destOrd="0" presId="urn:microsoft.com/office/officeart/2005/8/layout/bProcess3"/>
    <dgm:cxn modelId="{63847F75-1D3A-A440-9BE2-648052ECE4F3}" type="presParOf" srcId="{A80E11B5-5FAD-4561-A1AE-593C37E723D7}" destId="{A5526D58-3CDA-4333-909D-01E4CB36B123}" srcOrd="6" destOrd="0" presId="urn:microsoft.com/office/officeart/2005/8/layout/bProcess3"/>
    <dgm:cxn modelId="{4382CDD9-B05E-DD40-B984-D0C647E86137}" type="presParOf" srcId="{A80E11B5-5FAD-4561-A1AE-593C37E723D7}" destId="{DD501203-1650-4739-97A1-1F8DF510DF45}" srcOrd="7" destOrd="0" presId="urn:microsoft.com/office/officeart/2005/8/layout/bProcess3"/>
    <dgm:cxn modelId="{2222A44A-099F-B643-AEB1-5D8A77262829}" type="presParOf" srcId="{DD501203-1650-4739-97A1-1F8DF510DF45}" destId="{0C8235D4-3FA6-4A5C-AA90-D766A647A991}" srcOrd="0" destOrd="0" presId="urn:microsoft.com/office/officeart/2005/8/layout/bProcess3"/>
    <dgm:cxn modelId="{E9CA0C98-94AF-6840-868E-D0A6B6ABB45E}" type="presParOf" srcId="{A80E11B5-5FAD-4561-A1AE-593C37E723D7}" destId="{A34CCC4A-2EAA-43A6-B694-96D59123F483}" srcOrd="8" destOrd="0" presId="urn:microsoft.com/office/officeart/2005/8/layout/bProcess3"/>
    <dgm:cxn modelId="{8A296EB0-E1D4-8344-A364-88353017A5ED}" type="presParOf" srcId="{A80E11B5-5FAD-4561-A1AE-593C37E723D7}" destId="{52DDC7F4-361C-4FA0-A767-3A3436B9B7E5}" srcOrd="9" destOrd="0" presId="urn:microsoft.com/office/officeart/2005/8/layout/bProcess3"/>
    <dgm:cxn modelId="{D956A3F8-A687-494E-8ADD-2E54706439A9}" type="presParOf" srcId="{52DDC7F4-361C-4FA0-A767-3A3436B9B7E5}" destId="{7A4E25AB-6916-4B00-B23E-DCB2FDB6E919}" srcOrd="0" destOrd="0" presId="urn:microsoft.com/office/officeart/2005/8/layout/bProcess3"/>
    <dgm:cxn modelId="{77485459-8253-7449-9EAA-800919E63EFC}" type="presParOf" srcId="{A80E11B5-5FAD-4561-A1AE-593C37E723D7}" destId="{5FBF4C8A-AD4C-40C7-BA34-7F89221EF3C3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CD2221-33A2-4164-9FD2-0867B82EE789}">
      <dsp:nvSpPr>
        <dsp:cNvPr id="0" name=""/>
        <dsp:cNvSpPr/>
      </dsp:nvSpPr>
      <dsp:spPr>
        <a:xfrm>
          <a:off x="-5212183" y="-798337"/>
          <a:ext cx="6206774" cy="6206774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5446CA-B351-4672-BD1F-0DDA32918748}">
      <dsp:nvSpPr>
        <dsp:cNvPr id="0" name=""/>
        <dsp:cNvSpPr/>
      </dsp:nvSpPr>
      <dsp:spPr>
        <a:xfrm>
          <a:off x="435001" y="288039"/>
          <a:ext cx="3447711" cy="57644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dirty="0" smtClean="0">
              <a:solidFill>
                <a:schemeClr val="tx1"/>
              </a:solidFill>
            </a:rPr>
            <a:t>Profesional</a:t>
          </a:r>
          <a:endParaRPr lang="es-MX" sz="3000" b="0" kern="1200" dirty="0">
            <a:solidFill>
              <a:schemeClr val="tx1"/>
            </a:solidFill>
          </a:endParaRPr>
        </a:p>
      </dsp:txBody>
      <dsp:txXfrm>
        <a:off x="435001" y="288039"/>
        <a:ext cx="3447711" cy="576446"/>
      </dsp:txXfrm>
    </dsp:sp>
    <dsp:sp modelId="{5DF7C57E-02BC-42FA-A6C6-D23AA50B01DD}">
      <dsp:nvSpPr>
        <dsp:cNvPr id="0" name=""/>
        <dsp:cNvSpPr/>
      </dsp:nvSpPr>
      <dsp:spPr>
        <a:xfrm>
          <a:off x="74721" y="215983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39442C4-0E4A-480A-BACE-A0797DFB7D6D}">
      <dsp:nvSpPr>
        <dsp:cNvPr id="0" name=""/>
        <dsp:cNvSpPr/>
      </dsp:nvSpPr>
      <dsp:spPr>
        <a:xfrm>
          <a:off x="848066" y="1152432"/>
          <a:ext cx="3034646" cy="576446"/>
        </a:xfrm>
        <a:prstGeom prst="rect">
          <a:avLst/>
        </a:prstGeom>
        <a:gradFill rotWithShape="0">
          <a:gsLst>
            <a:gs pos="0">
              <a:schemeClr val="accent2">
                <a:hueOff val="1170380"/>
                <a:satOff val="-1460"/>
                <a:lumOff val="343"/>
                <a:alphaOff val="0"/>
                <a:shade val="51000"/>
                <a:satMod val="130000"/>
              </a:schemeClr>
            </a:gs>
            <a:gs pos="80000">
              <a:schemeClr val="accent2">
                <a:hueOff val="1170380"/>
                <a:satOff val="-1460"/>
                <a:lumOff val="343"/>
                <a:alphaOff val="0"/>
                <a:shade val="93000"/>
                <a:satMod val="130000"/>
              </a:schemeClr>
            </a:gs>
            <a:gs pos="100000">
              <a:schemeClr val="accent2">
                <a:hueOff val="1170380"/>
                <a:satOff val="-1460"/>
                <a:lumOff val="34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Intelectual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848066" y="1152432"/>
        <a:ext cx="3034646" cy="576446"/>
      </dsp:txXfrm>
    </dsp:sp>
    <dsp:sp modelId="{023DF9C5-3F78-430F-82DD-79CE3330AC24}">
      <dsp:nvSpPr>
        <dsp:cNvPr id="0" name=""/>
        <dsp:cNvSpPr/>
      </dsp:nvSpPr>
      <dsp:spPr>
        <a:xfrm>
          <a:off x="487786" y="1080376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350F537-8040-444C-BA58-1B6D6AA80349}">
      <dsp:nvSpPr>
        <dsp:cNvPr id="0" name=""/>
        <dsp:cNvSpPr/>
      </dsp:nvSpPr>
      <dsp:spPr>
        <a:xfrm>
          <a:off x="974843" y="2016826"/>
          <a:ext cx="2907868" cy="576446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Económico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974843" y="2016826"/>
        <a:ext cx="2907868" cy="576446"/>
      </dsp:txXfrm>
    </dsp:sp>
    <dsp:sp modelId="{045996F3-06E9-4224-9239-5A7BC6039452}">
      <dsp:nvSpPr>
        <dsp:cNvPr id="0" name=""/>
        <dsp:cNvSpPr/>
      </dsp:nvSpPr>
      <dsp:spPr>
        <a:xfrm>
          <a:off x="614564" y="1944770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18E678-776C-415E-967E-76D35450ACFB}">
      <dsp:nvSpPr>
        <dsp:cNvPr id="0" name=""/>
        <dsp:cNvSpPr/>
      </dsp:nvSpPr>
      <dsp:spPr>
        <a:xfrm>
          <a:off x="848066" y="2881220"/>
          <a:ext cx="3034646" cy="576446"/>
        </a:xfrm>
        <a:prstGeom prst="rect">
          <a:avLst/>
        </a:prstGeom>
        <a:gradFill rotWithShape="0">
          <a:gsLst>
            <a:gs pos="0">
              <a:schemeClr val="accent2">
                <a:hueOff val="3511139"/>
                <a:satOff val="-4379"/>
                <a:lumOff val="1030"/>
                <a:alphaOff val="0"/>
                <a:shade val="51000"/>
                <a:satMod val="130000"/>
              </a:schemeClr>
            </a:gs>
            <a:gs pos="80000">
              <a:schemeClr val="accent2">
                <a:hueOff val="3511139"/>
                <a:satOff val="-4379"/>
                <a:lumOff val="1030"/>
                <a:alphaOff val="0"/>
                <a:shade val="93000"/>
                <a:satMod val="130000"/>
              </a:schemeClr>
            </a:gs>
            <a:gs pos="100000">
              <a:schemeClr val="accent2">
                <a:hueOff val="3511139"/>
                <a:satOff val="-4379"/>
                <a:lumOff val="10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Social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848066" y="2881220"/>
        <a:ext cx="3034646" cy="576446"/>
      </dsp:txXfrm>
    </dsp:sp>
    <dsp:sp modelId="{6F7B54BE-820D-412E-A614-4EA3C9603A59}">
      <dsp:nvSpPr>
        <dsp:cNvPr id="0" name=""/>
        <dsp:cNvSpPr/>
      </dsp:nvSpPr>
      <dsp:spPr>
        <a:xfrm>
          <a:off x="487786" y="2809164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4DB1EE5-7F92-43E4-8088-9B3447DAE42E}">
      <dsp:nvSpPr>
        <dsp:cNvPr id="0" name=""/>
        <dsp:cNvSpPr/>
      </dsp:nvSpPr>
      <dsp:spPr>
        <a:xfrm>
          <a:off x="435001" y="3745614"/>
          <a:ext cx="3447711" cy="576446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555" tIns="76200" rIns="76200" bIns="762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000" b="0" kern="1200" smtClean="0">
              <a:solidFill>
                <a:schemeClr val="tx1"/>
              </a:solidFill>
            </a:rPr>
            <a:t>Familiar</a:t>
          </a:r>
          <a:endParaRPr lang="es-MX" sz="3000" b="0" kern="1200" dirty="0" smtClean="0">
            <a:solidFill>
              <a:schemeClr val="tx1"/>
            </a:solidFill>
          </a:endParaRPr>
        </a:p>
      </dsp:txBody>
      <dsp:txXfrm>
        <a:off x="435001" y="3745614"/>
        <a:ext cx="3447711" cy="576446"/>
      </dsp:txXfrm>
    </dsp:sp>
    <dsp:sp modelId="{88DC5907-6026-40AF-BDBF-50139AB09093}">
      <dsp:nvSpPr>
        <dsp:cNvPr id="0" name=""/>
        <dsp:cNvSpPr/>
      </dsp:nvSpPr>
      <dsp:spPr>
        <a:xfrm>
          <a:off x="74721" y="3673558"/>
          <a:ext cx="720558" cy="72055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13492D-FD85-4988-B415-1A9DF899C7C6}">
      <dsp:nvSpPr>
        <dsp:cNvPr id="0" name=""/>
        <dsp:cNvSpPr/>
      </dsp:nvSpPr>
      <dsp:spPr>
        <a:xfrm>
          <a:off x="835" y="432048"/>
          <a:ext cx="3256709" cy="125167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Actitud, arte y disciplina de conocerse a sí mismo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835" y="432048"/>
        <a:ext cx="3256709" cy="1251670"/>
      </dsp:txXfrm>
    </dsp:sp>
    <dsp:sp modelId="{3722A0F4-89F8-474D-8AEE-EFBA52C06330}">
      <dsp:nvSpPr>
        <dsp:cNvPr id="0" name=""/>
        <dsp:cNvSpPr/>
      </dsp:nvSpPr>
      <dsp:spPr>
        <a:xfrm>
          <a:off x="3583215" y="432048"/>
          <a:ext cx="3256709" cy="1251670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Detecta las fuerzas y debilidades propias y del medio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3583215" y="432048"/>
        <a:ext cx="3256709" cy="1251670"/>
      </dsp:txXfrm>
    </dsp:sp>
    <dsp:sp modelId="{7C07DC7C-AD1E-49EB-B2D6-A36C840E3AC3}">
      <dsp:nvSpPr>
        <dsp:cNvPr id="0" name=""/>
        <dsp:cNvSpPr/>
      </dsp:nvSpPr>
      <dsp:spPr>
        <a:xfrm>
          <a:off x="835" y="2439949"/>
          <a:ext cx="3256709" cy="1954025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smtClean="0">
              <a:solidFill>
                <a:schemeClr val="tx1"/>
              </a:solidFill>
            </a:rPr>
            <a:t>Permite proyectar el propio destino</a:t>
          </a:r>
          <a:endParaRPr lang="es-MX" sz="2400" kern="1200" dirty="0">
            <a:solidFill>
              <a:schemeClr val="tx1"/>
            </a:solidFill>
          </a:endParaRPr>
        </a:p>
      </dsp:txBody>
      <dsp:txXfrm>
        <a:off x="835" y="2439949"/>
        <a:ext cx="3256709" cy="1954025"/>
      </dsp:txXfrm>
    </dsp:sp>
    <dsp:sp modelId="{97A1D73F-B20D-430F-B047-FE615C83087A}">
      <dsp:nvSpPr>
        <dsp:cNvPr id="0" name=""/>
        <dsp:cNvSpPr/>
      </dsp:nvSpPr>
      <dsp:spPr>
        <a:xfrm>
          <a:off x="3583215" y="2009390"/>
          <a:ext cx="3256709" cy="2815145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solidFill>
                <a:schemeClr val="tx1"/>
              </a:solidFill>
            </a:rPr>
            <a:t>Se autodirige hacia el pleno funcionamiento de:</a:t>
          </a:r>
          <a:endParaRPr lang="es-MX" sz="24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smtClean="0">
              <a:solidFill>
                <a:schemeClr val="tx1"/>
              </a:solidFill>
            </a:rPr>
            <a:t>Capacidades</a:t>
          </a:r>
          <a:endParaRPr lang="es-MX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smtClean="0">
              <a:solidFill>
                <a:schemeClr val="tx1"/>
              </a:solidFill>
            </a:rPr>
            <a:t>Motivaciones</a:t>
          </a:r>
          <a:endParaRPr lang="es-MX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800" kern="1200" smtClean="0">
              <a:solidFill>
                <a:schemeClr val="tx1"/>
              </a:solidFill>
            </a:rPr>
            <a:t>Objetivos de vida profesional, personal y de trabajo. </a:t>
          </a:r>
          <a:endParaRPr lang="es-MX" sz="1800" kern="1200" dirty="0">
            <a:solidFill>
              <a:schemeClr val="tx1"/>
            </a:solidFill>
          </a:endParaRPr>
        </a:p>
      </dsp:txBody>
      <dsp:txXfrm>
        <a:off x="3583215" y="2009390"/>
        <a:ext cx="3256709" cy="28151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CE6109-7F93-40C1-955E-57E7AD886968}">
      <dsp:nvSpPr>
        <dsp:cNvPr id="0" name=""/>
        <dsp:cNvSpPr/>
      </dsp:nvSpPr>
      <dsp:spPr>
        <a:xfrm rot="4396374">
          <a:off x="1088957" y="827353"/>
          <a:ext cx="4451151" cy="3662102"/>
        </a:xfrm>
        <a:prstGeom prst="swooshArrow">
          <a:avLst>
            <a:gd name="adj1" fmla="val 16310"/>
            <a:gd name="adj2" fmla="val 313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1958C1-226F-4EEE-9F87-CA10B7872E6B}">
      <dsp:nvSpPr>
        <dsp:cNvPr id="0" name=""/>
        <dsp:cNvSpPr/>
      </dsp:nvSpPr>
      <dsp:spPr>
        <a:xfrm>
          <a:off x="2934912" y="1618436"/>
          <a:ext cx="115906" cy="1159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A788D87-FFBF-4836-95CA-2105692695F8}">
      <dsp:nvSpPr>
        <dsp:cNvPr id="0" name=""/>
        <dsp:cNvSpPr/>
      </dsp:nvSpPr>
      <dsp:spPr>
        <a:xfrm>
          <a:off x="3944362" y="2602578"/>
          <a:ext cx="115906" cy="115906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F7BCE19-ED2A-4918-AADB-2EE0360FCC64}">
      <dsp:nvSpPr>
        <dsp:cNvPr id="0" name=""/>
        <dsp:cNvSpPr/>
      </dsp:nvSpPr>
      <dsp:spPr>
        <a:xfrm>
          <a:off x="137741" y="0"/>
          <a:ext cx="3312367" cy="850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b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1. Analizar los antecedentes y el contexto del momento</a:t>
          </a:r>
          <a:endParaRPr lang="es-MX" sz="2000" b="1" kern="1200" dirty="0"/>
        </a:p>
      </dsp:txBody>
      <dsp:txXfrm>
        <a:off x="137741" y="0"/>
        <a:ext cx="3312367" cy="850689"/>
      </dsp:txXfrm>
    </dsp:sp>
    <dsp:sp modelId="{615DE160-4BB1-47A4-98D8-0982E6662443}">
      <dsp:nvSpPr>
        <dsp:cNvPr id="0" name=""/>
        <dsp:cNvSpPr/>
      </dsp:nvSpPr>
      <dsp:spPr>
        <a:xfrm>
          <a:off x="3590123" y="1251045"/>
          <a:ext cx="3170582" cy="850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2. Establecer metas en cada una de las áreas</a:t>
          </a:r>
          <a:endParaRPr lang="es-MX" sz="2000" b="1" kern="1200" dirty="0"/>
        </a:p>
      </dsp:txBody>
      <dsp:txXfrm>
        <a:off x="3590123" y="1251045"/>
        <a:ext cx="3170582" cy="850689"/>
      </dsp:txXfrm>
    </dsp:sp>
    <dsp:sp modelId="{0FF13B97-668F-4F85-ADB1-E9AE300DCB5A}">
      <dsp:nvSpPr>
        <dsp:cNvPr id="0" name=""/>
        <dsp:cNvSpPr/>
      </dsp:nvSpPr>
      <dsp:spPr>
        <a:xfrm>
          <a:off x="333352" y="2518755"/>
          <a:ext cx="3468798" cy="850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3. Fijar las estrategias o acciones necesarias en el tiempo</a:t>
          </a:r>
          <a:endParaRPr lang="es-MX" sz="2000" b="1" kern="1200" dirty="0"/>
        </a:p>
      </dsp:txBody>
      <dsp:txXfrm>
        <a:off x="333352" y="2518755"/>
        <a:ext cx="3468798" cy="850689"/>
      </dsp:txXfrm>
    </dsp:sp>
    <dsp:sp modelId="{5EDCA56A-160A-496C-8E8E-90E90B629B14}">
      <dsp:nvSpPr>
        <dsp:cNvPr id="0" name=""/>
        <dsp:cNvSpPr/>
      </dsp:nvSpPr>
      <dsp:spPr>
        <a:xfrm>
          <a:off x="2773547" y="4607900"/>
          <a:ext cx="4649550" cy="5671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/>
            <a:t>4. Determinar un indicador para saber si se acerca o se aleja de esa meta</a:t>
          </a:r>
          <a:endParaRPr lang="es-MX" sz="2000" b="1" kern="1200" dirty="0"/>
        </a:p>
      </dsp:txBody>
      <dsp:txXfrm>
        <a:off x="2773547" y="4607900"/>
        <a:ext cx="4649550" cy="5671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71349-32F8-43E6-A8F2-2550AB30150E}">
      <dsp:nvSpPr>
        <dsp:cNvPr id="0" name=""/>
        <dsp:cNvSpPr/>
      </dsp:nvSpPr>
      <dsp:spPr>
        <a:xfrm>
          <a:off x="0" y="309490"/>
          <a:ext cx="6889224" cy="179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8211" tIns="416560" rIns="56821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¿Cuál es mi situación?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¿Cuáles son mis fortalezas y debilidades?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No se trata de elaborar un juicio, sino de hacer una introspección.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309490"/>
        <a:ext cx="6889224" cy="1795500"/>
      </dsp:txXfrm>
    </dsp:sp>
    <dsp:sp modelId="{59CD48CC-5BC9-4F89-A128-5A8352EFCAE4}">
      <dsp:nvSpPr>
        <dsp:cNvPr id="0" name=""/>
        <dsp:cNvSpPr/>
      </dsp:nvSpPr>
      <dsp:spPr>
        <a:xfrm>
          <a:off x="366062" y="14290"/>
          <a:ext cx="5124876" cy="5904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708" tIns="0" rIns="193708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1. Analizar los antecedentes y el contexto del momento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883" y="43111"/>
        <a:ext cx="5067234" cy="532758"/>
      </dsp:txXfrm>
    </dsp:sp>
    <dsp:sp modelId="{3CFBFF82-7236-442E-8D11-F7733BB0E6AE}">
      <dsp:nvSpPr>
        <dsp:cNvPr id="0" name=""/>
        <dsp:cNvSpPr/>
      </dsp:nvSpPr>
      <dsp:spPr>
        <a:xfrm>
          <a:off x="0" y="2508190"/>
          <a:ext cx="7321252" cy="2709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68211" tIns="416560" rIns="56821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Soñar no es malo, pero se debe establecer un plan objetivo.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Una meta se piensa tomando en cuenta el contexto personal y lo que se desea. 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Debe redactarse en forma clara para que sea útil en la toma de decisiones.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Es necesario considerar metas del aspecto social.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2508190"/>
        <a:ext cx="7321252" cy="2709000"/>
      </dsp:txXfrm>
    </dsp:sp>
    <dsp:sp modelId="{8A83051E-5D59-406E-B623-3E671BCF1DA5}">
      <dsp:nvSpPr>
        <dsp:cNvPr id="0" name=""/>
        <dsp:cNvSpPr/>
      </dsp:nvSpPr>
      <dsp:spPr>
        <a:xfrm>
          <a:off x="366062" y="2212990"/>
          <a:ext cx="5124876" cy="59040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3708" tIns="0" rIns="193708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2. Establecer metas en cada una de las áreas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883" y="2241811"/>
        <a:ext cx="5067234" cy="5327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71349-32F8-43E6-A8F2-2550AB30150E}">
      <dsp:nvSpPr>
        <dsp:cNvPr id="0" name=""/>
        <dsp:cNvSpPr/>
      </dsp:nvSpPr>
      <dsp:spPr>
        <a:xfrm>
          <a:off x="0" y="448211"/>
          <a:ext cx="7029028" cy="1063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45531" tIns="624840" rIns="54553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 Las acciones deben ser claras, con secuencia lógica. 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448211"/>
        <a:ext cx="7029028" cy="1063125"/>
      </dsp:txXfrm>
    </dsp:sp>
    <dsp:sp modelId="{59CD48CC-5BC9-4F89-A128-5A8352EFCAE4}">
      <dsp:nvSpPr>
        <dsp:cNvPr id="0" name=""/>
        <dsp:cNvSpPr/>
      </dsp:nvSpPr>
      <dsp:spPr>
        <a:xfrm>
          <a:off x="351451" y="5411"/>
          <a:ext cx="4920319" cy="8856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976" tIns="0" rIns="185976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3. Fijar las estrategias o acciones necesarias en el tiempo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682" y="48642"/>
        <a:ext cx="4833857" cy="799138"/>
      </dsp:txXfrm>
    </dsp:sp>
    <dsp:sp modelId="{BC4BAE61-B261-412D-ADFE-C5F4AE7B82FB}">
      <dsp:nvSpPr>
        <dsp:cNvPr id="0" name=""/>
        <dsp:cNvSpPr/>
      </dsp:nvSpPr>
      <dsp:spPr>
        <a:xfrm>
          <a:off x="0" y="2116136"/>
          <a:ext cx="7029028" cy="1653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45531" tIns="624840" rIns="54553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Una meta sin un indicador es sólo un buen deseo. </a:t>
          </a:r>
          <a:endParaRPr lang="es-MX" sz="2000" kern="1200" dirty="0">
            <a:solidFill>
              <a:schemeClr val="tx1"/>
            </a:solidFill>
          </a:endParaRPr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000" kern="1200" dirty="0" smtClean="0">
              <a:solidFill>
                <a:schemeClr val="tx1"/>
              </a:solidFill>
            </a:rPr>
            <a:t>Es necesario establecer un proceso para evaluar cómo va el avance.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0" y="2116136"/>
        <a:ext cx="7029028" cy="1653750"/>
      </dsp:txXfrm>
    </dsp:sp>
    <dsp:sp modelId="{889AD2D6-3EBD-48CD-B91A-4B3A29FD30C4}">
      <dsp:nvSpPr>
        <dsp:cNvPr id="0" name=""/>
        <dsp:cNvSpPr/>
      </dsp:nvSpPr>
      <dsp:spPr>
        <a:xfrm>
          <a:off x="351451" y="1673336"/>
          <a:ext cx="4920319" cy="88560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5976" tIns="0" rIns="185976" bIns="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b="1" kern="1200" dirty="0" smtClean="0">
              <a:solidFill>
                <a:schemeClr val="tx1"/>
              </a:solidFill>
            </a:rPr>
            <a:t>4. Determinar un indicador para saber si se acerca o se aleja de esa meta</a:t>
          </a:r>
          <a:endParaRPr lang="es-MX" sz="2000" b="1" kern="1200" dirty="0">
            <a:solidFill>
              <a:schemeClr val="tx1"/>
            </a:solidFill>
          </a:endParaRPr>
        </a:p>
      </dsp:txBody>
      <dsp:txXfrm>
        <a:off x="394682" y="1716567"/>
        <a:ext cx="4833857" cy="79913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101461-1A0C-4331-AAFE-9CA091CDAC17}">
      <dsp:nvSpPr>
        <dsp:cNvPr id="0" name=""/>
        <dsp:cNvSpPr/>
      </dsp:nvSpPr>
      <dsp:spPr>
        <a:xfrm>
          <a:off x="1993156" y="1216919"/>
          <a:ext cx="38830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11251" y="45720"/>
              </a:lnTo>
              <a:lnTo>
                <a:pt x="211251" y="67966"/>
              </a:lnTo>
              <a:lnTo>
                <a:pt x="388302" y="67966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2176820" y="1260388"/>
        <a:ext cx="20974" cy="4502"/>
      </dsp:txXfrm>
    </dsp:sp>
    <dsp:sp modelId="{6C87BD74-B3AA-4A94-AB4E-7CD0C9A285F1}">
      <dsp:nvSpPr>
        <dsp:cNvPr id="0" name=""/>
        <dsp:cNvSpPr/>
      </dsp:nvSpPr>
      <dsp:spPr>
        <a:xfrm>
          <a:off x="39385" y="554814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Las metas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39385" y="554814"/>
        <a:ext cx="1955570" cy="1415649"/>
      </dsp:txXfrm>
    </dsp:sp>
    <dsp:sp modelId="{8B5BF736-B357-4B25-B04E-2BD4F21B0005}">
      <dsp:nvSpPr>
        <dsp:cNvPr id="0" name=""/>
        <dsp:cNvSpPr/>
      </dsp:nvSpPr>
      <dsp:spPr>
        <a:xfrm>
          <a:off x="4367629" y="1239165"/>
          <a:ext cx="4191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9181" y="45720"/>
              </a:lnTo>
            </a:path>
          </a:pathLst>
        </a:custGeom>
        <a:noFill/>
        <a:ln w="9525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4565975" y="1282634"/>
        <a:ext cx="22489" cy="4502"/>
      </dsp:txXfrm>
    </dsp:sp>
    <dsp:sp modelId="{93C44A34-59CD-4F1A-BC6D-C2D90BB51AE8}">
      <dsp:nvSpPr>
        <dsp:cNvPr id="0" name=""/>
        <dsp:cNvSpPr/>
      </dsp:nvSpPr>
      <dsp:spPr>
        <a:xfrm>
          <a:off x="2413858" y="57706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shade val="51000"/>
                <a:satMod val="130000"/>
              </a:schemeClr>
            </a:gs>
            <a:gs pos="80000">
              <a:schemeClr val="accent2">
                <a:hueOff val="936304"/>
                <a:satOff val="-1168"/>
                <a:lumOff val="275"/>
                <a:alphaOff val="0"/>
                <a:shade val="93000"/>
                <a:satMod val="13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Áreas en las que se insertan esas metas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2413858" y="577061"/>
        <a:ext cx="1955570" cy="1415649"/>
      </dsp:txXfrm>
    </dsp:sp>
    <dsp:sp modelId="{69B5B645-2ADF-4D20-A1C0-13516AA78E3C}">
      <dsp:nvSpPr>
        <dsp:cNvPr id="0" name=""/>
        <dsp:cNvSpPr/>
      </dsp:nvSpPr>
      <dsp:spPr>
        <a:xfrm>
          <a:off x="986292" y="1990910"/>
          <a:ext cx="4810703" cy="419181"/>
        </a:xfrm>
        <a:custGeom>
          <a:avLst/>
          <a:gdLst/>
          <a:ahLst/>
          <a:cxnLst/>
          <a:rect l="0" t="0" r="0" b="0"/>
          <a:pathLst>
            <a:path>
              <a:moveTo>
                <a:pt x="4810703" y="0"/>
              </a:moveTo>
              <a:lnTo>
                <a:pt x="4810703" y="226690"/>
              </a:lnTo>
              <a:lnTo>
                <a:pt x="0" y="226690"/>
              </a:lnTo>
              <a:lnTo>
                <a:pt x="0" y="419181"/>
              </a:lnTo>
            </a:path>
          </a:pathLst>
        </a:custGeom>
        <a:noFill/>
        <a:ln w="9525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3270851" y="2198249"/>
        <a:ext cx="241584" cy="4502"/>
      </dsp:txXfrm>
    </dsp:sp>
    <dsp:sp modelId="{47ED3711-0488-41E5-9E16-CA7AB81EB844}">
      <dsp:nvSpPr>
        <dsp:cNvPr id="0" name=""/>
        <dsp:cNvSpPr/>
      </dsp:nvSpPr>
      <dsp:spPr>
        <a:xfrm>
          <a:off x="4819210" y="57706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shade val="51000"/>
                <a:satMod val="130000"/>
              </a:schemeClr>
            </a:gs>
            <a:gs pos="80000">
              <a:schemeClr val="accent2">
                <a:hueOff val="1872608"/>
                <a:satOff val="-2336"/>
                <a:lumOff val="549"/>
                <a:alphaOff val="0"/>
                <a:shade val="93000"/>
                <a:satMod val="13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El objetivo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4819210" y="577061"/>
        <a:ext cx="1955570" cy="1415649"/>
      </dsp:txXfrm>
    </dsp:sp>
    <dsp:sp modelId="{DD501203-1650-4739-97A1-1F8DF510DF45}">
      <dsp:nvSpPr>
        <dsp:cNvPr id="0" name=""/>
        <dsp:cNvSpPr/>
      </dsp:nvSpPr>
      <dsp:spPr>
        <a:xfrm>
          <a:off x="1962277" y="3104596"/>
          <a:ext cx="4191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9181" y="45720"/>
              </a:lnTo>
            </a:path>
          </a:pathLst>
        </a:custGeom>
        <a:noFill/>
        <a:ln w="9525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2160623" y="3148065"/>
        <a:ext cx="22489" cy="4502"/>
      </dsp:txXfrm>
    </dsp:sp>
    <dsp:sp modelId="{A5526D58-3CDA-4333-909D-01E4CB36B123}">
      <dsp:nvSpPr>
        <dsp:cNvPr id="0" name=""/>
        <dsp:cNvSpPr/>
      </dsp:nvSpPr>
      <dsp:spPr>
        <a:xfrm>
          <a:off x="8507" y="244249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shade val="51000"/>
                <a:satMod val="130000"/>
              </a:schemeClr>
            </a:gs>
            <a:gs pos="80000">
              <a:schemeClr val="accent2">
                <a:hueOff val="2808911"/>
                <a:satOff val="-3503"/>
                <a:lumOff val="824"/>
                <a:alphaOff val="0"/>
                <a:shade val="93000"/>
                <a:satMod val="13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La acción por tomar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8507" y="2442491"/>
        <a:ext cx="1955570" cy="1415649"/>
      </dsp:txXfrm>
    </dsp:sp>
    <dsp:sp modelId="{52DDC7F4-361C-4FA0-A767-3A3436B9B7E5}">
      <dsp:nvSpPr>
        <dsp:cNvPr id="0" name=""/>
        <dsp:cNvSpPr/>
      </dsp:nvSpPr>
      <dsp:spPr>
        <a:xfrm>
          <a:off x="4367629" y="3104596"/>
          <a:ext cx="41918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9181" y="45720"/>
              </a:lnTo>
            </a:path>
          </a:pathLst>
        </a:custGeom>
        <a:noFill/>
        <a:ln w="9525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000" kern="1200">
            <a:solidFill>
              <a:schemeClr val="tx1"/>
            </a:solidFill>
          </a:endParaRPr>
        </a:p>
      </dsp:txBody>
      <dsp:txXfrm>
        <a:off x="4565975" y="3148065"/>
        <a:ext cx="22489" cy="4502"/>
      </dsp:txXfrm>
    </dsp:sp>
    <dsp:sp modelId="{A34CCC4A-2EAA-43A6-B694-96D59123F483}">
      <dsp:nvSpPr>
        <dsp:cNvPr id="0" name=""/>
        <dsp:cNvSpPr/>
      </dsp:nvSpPr>
      <dsp:spPr>
        <a:xfrm>
          <a:off x="2413858" y="244249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shade val="51000"/>
                <a:satMod val="130000"/>
              </a:schemeClr>
            </a:gs>
            <a:gs pos="80000">
              <a:schemeClr val="accent2">
                <a:hueOff val="3745215"/>
                <a:satOff val="-4671"/>
                <a:lumOff val="1098"/>
                <a:alphaOff val="0"/>
                <a:shade val="93000"/>
                <a:satMod val="13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El indicador que mida el avance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2413858" y="2442491"/>
        <a:ext cx="1955570" cy="1415649"/>
      </dsp:txXfrm>
    </dsp:sp>
    <dsp:sp modelId="{5FBF4C8A-AD4C-40C7-BA34-7F89221EF3C3}">
      <dsp:nvSpPr>
        <dsp:cNvPr id="0" name=""/>
        <dsp:cNvSpPr/>
      </dsp:nvSpPr>
      <dsp:spPr>
        <a:xfrm>
          <a:off x="4819210" y="2442491"/>
          <a:ext cx="1955570" cy="1415649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>
              <a:solidFill>
                <a:schemeClr val="tx1"/>
              </a:solidFill>
            </a:rPr>
            <a:t>Las fechas límite en las cuales debes completar tus propósitos personales.</a:t>
          </a:r>
          <a:endParaRPr lang="es-MX" sz="2000" kern="1200" dirty="0">
            <a:solidFill>
              <a:schemeClr val="tx1"/>
            </a:solidFill>
          </a:endParaRPr>
        </a:p>
      </dsp:txBody>
      <dsp:txXfrm>
        <a:off x="4819210" y="2442491"/>
        <a:ext cx="1955570" cy="14156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DescendingProcess">
  <dgm:title val=""/>
  <dgm:desc val=""/>
  <dgm:catLst>
    <dgm:cat type="process" pri="23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clrData>
  <dgm:layoutNode name="Name0">
    <dgm:varLst>
      <dgm:chMax val="7"/>
      <dgm:chPref val="5"/>
    </dgm:varLst>
    <dgm:alg type="composite">
      <dgm:param type="ar" val="1.1"/>
    </dgm:alg>
    <dgm:shape xmlns:r="http://schemas.openxmlformats.org/officeDocument/2006/relationships" r:blip="">
      <dgm:adjLst/>
    </dgm:shape>
    <dgm:choose name="Name1">
      <dgm:if name="Name2" axis="ch" ptType="node" func="cnt" op="equ" val="1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</dgm:constrLst>
      </dgm:if>
      <dgm:if name="Name3" axis="ch" ptType="node" func="cnt" op="equ" val="2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"/>
          <dgm:constr type="b" for="ch" forName="txNode2" refType="h"/>
          <dgm:constr type="r" for="ch" forName="txNode2" refType="w"/>
          <dgm:constr type="h" for="ch" forName="txNode2" refType="h" fact="0.16"/>
        </dgm:constrLst>
      </dgm:if>
      <dgm:if name="Name4" axis="ch" ptType="node" func="cnt" op="equ" val="3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56"/>
          <dgm:constr type="ctrY" for="ch" forName="txNode2" refType="h" fact="0.3992"/>
          <dgm:constr type="r" for="ch" forName="txNode2" refType="w"/>
          <dgm:constr type="h" for="ch" forName="txNode2" refType="h" fact="0.16"/>
          <dgm:constr type="l" for="ch" forName="txNode3" refType="w" fact="0.5"/>
          <dgm:constr type="b" for="ch" forName="txNode3" refType="h"/>
          <dgm:constr type="r" for="ch" forName="txNode3" refType="w"/>
          <dgm:constr type="h" for="ch" forName="txNode3" refType="h" fact="0.16"/>
          <dgm:constr type="ctrX" for="ch" forName="dotNode2" refType="w" fact="0.4782"/>
          <dgm:constr type="ctrY" for="ch" forName="dotNode2" refType="h" fact="0.3992"/>
          <dgm:constr type="h" for="ch" forName="dotNode2" refType="h" fact="0.0218"/>
          <dgm:constr type="w" for="ch" forName="dotNode2" refType="h" refFor="ch" refForName="dotNode2"/>
        </dgm:constrLst>
      </dgm:if>
      <dgm:if name="Name5" axis="ch" ptType="node" func="cnt" op="equ" val="4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9"/>
          <dgm:constr type="ctrY" for="ch" forName="txNode2" refType="h" fact="0.315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5004"/>
          <dgm:constr type="r" for="ch" forName="txNode3" refType="w" fact="0.5"/>
          <dgm:constr type="h" for="ch" forName="txNode3" refType="h" fact="0.16"/>
          <dgm:constr type="l" for="ch" forName="txNode4" refType="w" fact="0.5"/>
          <dgm:constr type="b" for="ch" forName="txNode4" refType="h"/>
          <dgm:constr type="r" for="ch" forName="txNode4" refType="w"/>
          <dgm:constr type="h" for="ch" forName="txNode4" refType="h" fact="0.16"/>
          <dgm:constr type="ctrX" for="ch" forName="dotNode2" refType="w" fact="0.39"/>
          <dgm:constr type="ctrY" for="ch" forName="dotNode2" refType="h" fact="0.315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5626"/>
          <dgm:constr type="ctrY" for="ch" forName="dotNode3" refType="h" fact="0.5004"/>
          <dgm:constr type="h" for="ch" forName="dotNode3" refType="h" fact="0.0218"/>
          <dgm:constr type="w" for="ch" forName="dotNode3" refType="h" refFor="ch" refForName="dotNode3"/>
        </dgm:constrLst>
      </dgm:if>
      <dgm:if name="Name6" axis="ch" ptType="node" func="cnt" op="equ" val="5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6"/>
          <dgm:constr type="ctrY" for="ch" forName="txNode2" refType="h" fact="0.2885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4089"/>
          <dgm:constr type="r" for="ch" forName="txNode3" refType="w" fact="0.43"/>
          <dgm:constr type="h" for="ch" forName="txNode3" refType="h" fact="0.16"/>
          <dgm:constr type="l" for="ch" forName="txNode4" refType="w" fact="0.67"/>
          <dgm:constr type="ctrY" for="ch" forName="txNode4" refType="h" fact="0.5497"/>
          <dgm:constr type="r" for="ch" forName="txNode4" refType="w"/>
          <dgm:constr type="h" for="ch" forName="txNode4" refType="h" fact="0.16"/>
          <dgm:constr type="l" for="ch" forName="txNode5" refType="w" fact="0.5"/>
          <dgm:constr type="b" for="ch" forName="txNode5" refType="h"/>
          <dgm:constr type="r" for="ch" forName="txNode5" refType="w"/>
          <dgm:constr type="h" for="ch" forName="txNode5" refType="h" fact="0.16"/>
          <dgm:constr type="ctrX" for="ch" forName="dotNode2" refType="w" fact="0.3565"/>
          <dgm:constr type="ctrY" for="ch" forName="dotNode2" refType="h" fact="0.2885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922"/>
          <dgm:constr type="ctrY" for="ch" forName="dotNode3" refType="h" fact="0.4089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939"/>
          <dgm:constr type="ctrY" for="ch" forName="dotNode4" refType="h" fact="0.5497"/>
          <dgm:constr type="h" for="ch" forName="dotNode4" refType="h" fact="0.0218"/>
          <dgm:constr type="w" for="ch" forName="dotNode4" refType="h" refFor="ch" refForName="dotNode4"/>
        </dgm:constrLst>
      </dgm:if>
      <dgm:if name="Name7" axis="ch" ptType="node" func="cnt" op="equ" val="6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5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638"/>
          <dgm:constr type="r" for="ch" forName="txNode3" refType="w" fact="0.37"/>
          <dgm:constr type="h" for="ch" forName="txNode3" refType="h" fact="0.16"/>
          <dgm:constr type="l" for="ch" forName="txNode4" refType="w" fact="0.63"/>
          <dgm:constr type="ctrY" for="ch" forName="txNode4" refType="h" fact="0.4744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961"/>
          <dgm:constr type="r" for="ch" forName="txNode5" refType="w" fact="0.55"/>
          <dgm:constr type="h" for="ch" forName="txNode5" refType="h" fact="0.16"/>
          <dgm:constr type="l" for="ch" forName="txNode6" refType="w" fact="0.5"/>
          <dgm:constr type="b" for="ch" forName="txNode6" refType="h"/>
          <dgm:constr type="r" for="ch" forName="txNode6" refType="w"/>
          <dgm:constr type="h" for="ch" forName="txNode6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419"/>
          <dgm:constr type="ctrY" for="ch" forName="dotNode3" refType="h" fact="0.3638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425"/>
          <dgm:constr type="ctrY" for="ch" forName="dotNode4" refType="h" fact="0.4744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6153"/>
          <dgm:constr type="ctrY" for="ch" forName="dotNode5" refType="h" fact="0.5961"/>
          <dgm:constr type="h" for="ch" forName="dotNode5" refType="h" fact="0.0218"/>
          <dgm:constr type="w" for="ch" forName="dotNode5" refType="h" refFor="ch" refForName="dotNode5"/>
        </dgm:constrLst>
      </dgm:if>
      <dgm:else name="Name8">
        <dgm:constrLst>
          <dgm:constr type="primFontSz" for="ch" ptType="node" op="equ" val="65"/>
          <dgm:constr type="w" for="ch" forName="arrowNode" refType="w" fact="0.75"/>
          <dgm:constr type="h" for="ch" forName="arrowNode" refType="h"/>
          <dgm:constr type="l" for="ch" forName="arrowNode" refType="w" fact="0.07"/>
          <dgm:constr type="t" for="ch" forName="arrowNode"/>
          <dgm:constr type="l" for="ch" forName="txNode1" refType="w" fact="0"/>
          <dgm:constr type="t" for="ch" forName="txNode1" refType="h" fact="0"/>
          <dgm:constr type="r" for="ch" forName="txNode1" refType="w" fact="0.37"/>
          <dgm:constr type="h" for="ch" forName="txNode1" refType="h" fact="0.16"/>
          <dgm:constr type="l" for="ch" forName="txNode2" refType="w" fact="0.44"/>
          <dgm:constr type="ctrY" for="ch" forName="txNode2" refType="h" fact="0.2693"/>
          <dgm:constr type="r" for="ch" forName="txNode2" refType="w"/>
          <dgm:constr type="h" for="ch" forName="txNode2" refType="h" fact="0.16"/>
          <dgm:constr type="l" for="ch" forName="txNode3" refType="w" fact="0"/>
          <dgm:constr type="ctrY" for="ch" forName="txNode3" refType="h" fact="0.3424"/>
          <dgm:constr type="r" for="ch" forName="txNode3" refType="w" fact="0.33"/>
          <dgm:constr type="h" for="ch" forName="txNode3" refType="h" fact="0.16"/>
          <dgm:constr type="l" for="ch" forName="txNode4" refType="w" fact="0.61"/>
          <dgm:constr type="ctrY" for="ch" forName="txNode4" refType="h" fact="0.4276"/>
          <dgm:constr type="r" for="ch" forName="txNode4" refType="w"/>
          <dgm:constr type="h" for="ch" forName="txNode4" refType="h" fact="0.16"/>
          <dgm:constr type="l" for="ch" forName="txNode5" refType="w" fact="0"/>
          <dgm:constr type="ctrY" for="ch" forName="txNode5" refType="h" fact="0.5218"/>
          <dgm:constr type="r" for="ch" forName="txNode5" refType="w" fact="0.5"/>
          <dgm:constr type="h" for="ch" forName="txNode5" refType="h" fact="0.16"/>
          <dgm:constr type="l" for="ch" forName="txNode6" refType="w" fact="0.71"/>
          <dgm:constr type="ctrY" for="ch" forName="txNode6" refType="h" fact="0.6179"/>
          <dgm:constr type="r" for="ch" forName="txNode6" refType="w"/>
          <dgm:constr type="h" for="ch" forName="txNode6" refType="h" fact="0.16"/>
          <dgm:constr type="l" for="ch" forName="txNode7" refType="w" fact="0.5"/>
          <dgm:constr type="b" for="ch" forName="txNode7" refType="h"/>
          <dgm:constr type="r" for="ch" forName="txNode7" refType="w"/>
          <dgm:constr type="h" for="ch" forName="txNode7" refType="h" fact="0.16"/>
          <dgm:constr type="ctrX" for="ch" forName="dotNode2" refType="w" fact="0.33"/>
          <dgm:constr type="ctrY" for="ch" forName="dotNode2" refType="h" fact="0.2693"/>
          <dgm:constr type="h" for="ch" forName="dotNode2" refType="h" fact="0.0218"/>
          <dgm:constr type="w" for="ch" forName="dotNode2" refType="h" refFor="ch" refForName="dotNode2"/>
          <dgm:constr type="ctrX" for="ch" forName="dotNode3" refType="w" fact="0.425"/>
          <dgm:constr type="ctrY" for="ch" forName="dotNode3" refType="h" fact="0.3424"/>
          <dgm:constr type="h" for="ch" forName="dotNode3" refType="h" fact="0.0218"/>
          <dgm:constr type="w" for="ch" forName="dotNode3" refType="h" refFor="ch" refForName="dotNode3"/>
          <dgm:constr type="ctrX" for="ch" forName="dotNode4" refType="w" fact="0.505"/>
          <dgm:constr type="ctrY" for="ch" forName="dotNode4" refType="h" fact="0.4276"/>
          <dgm:constr type="h" for="ch" forName="dotNode4" refType="h" fact="0.0218"/>
          <dgm:constr type="w" for="ch" forName="dotNode4" refType="h" refFor="ch" refForName="dotNode4"/>
          <dgm:constr type="ctrX" for="ch" forName="dotNode5" refType="w" fact="0.5742"/>
          <dgm:constr type="ctrY" for="ch" forName="dotNode5" refType="h" fact="0.5218"/>
          <dgm:constr type="h" for="ch" forName="dotNode5" refType="h" fact="0.0218"/>
          <dgm:constr type="w" for="ch" forName="dotNode5" refType="h" refFor="ch" refForName="dotNode5"/>
          <dgm:constr type="ctrX" for="ch" forName="dotNode6" refType="w" fact="0.63"/>
          <dgm:constr type="ctrY" for="ch" forName="dotNode6" refType="h" fact="0.6179"/>
          <dgm:constr type="h" for="ch" forName="dotNode6" refType="h" fact="0.0218"/>
          <dgm:constr type="w" for="ch" forName="dotNode6" refType="h" refFor="ch" refForName="dotNode6"/>
        </dgm:constrLst>
      </dgm:else>
    </dgm:choose>
    <dgm:forEach name="Name9" axis="self" ptType="parTrans">
      <dgm:forEach name="Name10" axis="self" ptType="sibTrans" st="2">
        <dgm:forEach name="dotRepeat" axis="self">
          <dgm:layoutNode name="dotRepeatNode" styleLbl="fgShp">
            <dgm:alg type="sp"/>
            <dgm:shape xmlns:r="http://schemas.openxmlformats.org/officeDocument/2006/relationships" type="ellipse" r:blip="">
              <dgm:adjLst/>
            </dgm:shape>
            <dgm:presOf axis="self"/>
          </dgm:layoutNode>
        </dgm:forEach>
      </dgm:forEach>
    </dgm:forEach>
    <dgm:choose name="Name11">
      <dgm:if name="Name12" axis="ch" ptType="node" func="cnt" op="gte" val="1">
        <dgm:layoutNode name="arrowNode" styleLbl="node1">
          <dgm:alg type="sp"/>
          <dgm:shape xmlns:r="http://schemas.openxmlformats.org/officeDocument/2006/relationships" rot="73.2729" type="swooshArrow" r:blip="">
            <dgm:adjLst>
              <dgm:adj idx="1" val="0.1631"/>
              <dgm:adj idx="2" val="0.3137"/>
            </dgm:adjLst>
          </dgm:shape>
          <dgm:presOf/>
        </dgm:layoutNode>
      </dgm:if>
      <dgm:else name="Name13"/>
    </dgm:choose>
    <dgm:forEach name="Name14" axis="ch" ptType="node" cnt="1">
      <dgm:layoutNode name="txNode1" styleLbl="revTx">
        <dgm:varLst>
          <dgm:bulletEnabled val="1"/>
        </dgm:varLst>
        <dgm:alg type="tx">
          <dgm:param type="txAnchorVert" val="b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15" axis="ch" ptType="node" st="2" cnt="1">
      <dgm:layoutNode name="txNode2" styleLbl="revTx">
        <dgm:varLst>
          <dgm:bulletEnabled val="1"/>
        </dgm:varLst>
        <dgm:choose name="Name16">
          <dgm:if name="Name17" axis="self" ptType="node" func="revPos" op="equ" val="1">
            <dgm:alg type="tx">
              <dgm:param type="txAnchorVert" val="t"/>
            </dgm:alg>
          </dgm:if>
          <dgm:if name="Name18" axis="self" ptType="node" func="posOdd" op="equ" val="1">
            <dgm:alg type="tx">
              <dgm:param type="parTxLTRAlign" val="r"/>
              <dgm:param type="parTxRTLAlign" val="r"/>
            </dgm:alg>
          </dgm:if>
          <dgm:else name="Name1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20">
        <dgm:if name="Name21" axis="par ch" ptType="all node" func="cnt" op="neq" val="2">
          <dgm:forEach name="Name22" axis="follow" ptType="sibTrans" cnt="1">
            <dgm:layoutNode name="dotNode2">
              <dgm:alg type="sp"/>
              <dgm:shape xmlns:r="http://schemas.openxmlformats.org/officeDocument/2006/relationships" r:blip="">
                <dgm:adjLst/>
              </dgm:shape>
              <dgm:presOf/>
              <dgm:forEach name="Name23" ref="dotRepeat"/>
            </dgm:layoutNode>
          </dgm:forEach>
        </dgm:if>
        <dgm:else name="Name24"/>
      </dgm:choose>
    </dgm:forEach>
    <dgm:forEach name="Name25" axis="ch" ptType="node" st="3" cnt="1">
      <dgm:layoutNode name="txNode3" styleLbl="revTx">
        <dgm:varLst>
          <dgm:bulletEnabled val="1"/>
        </dgm:varLst>
        <dgm:choose name="Name26">
          <dgm:if name="Name27" axis="self" ptType="node" func="revPos" op="equ" val="1">
            <dgm:alg type="tx">
              <dgm:param type="txAnchorVert" val="t"/>
            </dgm:alg>
          </dgm:if>
          <dgm:if name="Name28" axis="self" ptType="node" func="posOdd" op="equ" val="1">
            <dgm:alg type="tx">
              <dgm:param type="parTxLTRAlign" val="r"/>
              <dgm:param type="parTxRTLAlign" val="r"/>
            </dgm:alg>
          </dgm:if>
          <dgm:else name="Name2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30">
        <dgm:if name="Name31" axis="par ch" ptType="all node" func="cnt" op="neq" val="3">
          <dgm:forEach name="Name32" axis="follow" ptType="sibTrans" cnt="1">
            <dgm:layoutNode name="dotNode3">
              <dgm:alg type="sp"/>
              <dgm:shape xmlns:r="http://schemas.openxmlformats.org/officeDocument/2006/relationships" r:blip="">
                <dgm:adjLst/>
              </dgm:shape>
              <dgm:presOf/>
              <dgm:forEach name="Name33" ref="dotRepeat"/>
            </dgm:layoutNode>
          </dgm:forEach>
        </dgm:if>
        <dgm:else name="Name34"/>
      </dgm:choose>
    </dgm:forEach>
    <dgm:forEach name="Name35" axis="ch" ptType="node" st="4" cnt="1">
      <dgm:layoutNode name="txNode4" styleLbl="revTx">
        <dgm:varLst>
          <dgm:bulletEnabled val="1"/>
        </dgm:varLst>
        <dgm:choose name="Name36">
          <dgm:if name="Name37" axis="self" ptType="node" func="revPos" op="equ" val="1">
            <dgm:alg type="tx">
              <dgm:param type="txAnchorVert" val="t"/>
            </dgm:alg>
          </dgm:if>
          <dgm:if name="Name38" axis="self" ptType="node" func="posOdd" op="equ" val="1">
            <dgm:alg type="tx">
              <dgm:param type="parTxLTRAlign" val="r"/>
              <dgm:param type="parTxRTLAlign" val="r"/>
            </dgm:alg>
          </dgm:if>
          <dgm:else name="Name3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40">
        <dgm:if name="Name41" axis="par ch" ptType="all node" func="cnt" op="neq" val="4">
          <dgm:forEach name="Name42" axis="follow" ptType="sibTrans" cnt="1">
            <dgm:layoutNode name="dotNode4">
              <dgm:alg type="sp"/>
              <dgm:shape xmlns:r="http://schemas.openxmlformats.org/officeDocument/2006/relationships" r:blip="">
                <dgm:adjLst/>
              </dgm:shape>
              <dgm:presOf/>
              <dgm:forEach name="Name43" ref="dotRepeat"/>
            </dgm:layoutNode>
          </dgm:forEach>
        </dgm:if>
        <dgm:else name="Name44"/>
      </dgm:choose>
    </dgm:forEach>
    <dgm:forEach name="Name45" axis="ch" ptType="node" st="5" cnt="1">
      <dgm:layoutNode name="txNode5" styleLbl="revTx">
        <dgm:varLst>
          <dgm:bulletEnabled val="1"/>
        </dgm:varLst>
        <dgm:choose name="Name46">
          <dgm:if name="Name47" axis="self" ptType="node" func="revPos" op="equ" val="1">
            <dgm:alg type="tx">
              <dgm:param type="txAnchorVert" val="t"/>
            </dgm:alg>
          </dgm:if>
          <dgm:if name="Name48" axis="self" ptType="node" func="posOdd" op="equ" val="1">
            <dgm:alg type="tx">
              <dgm:param type="parTxLTRAlign" val="r"/>
              <dgm:param type="parTxRTLAlign" val="r"/>
            </dgm:alg>
          </dgm:if>
          <dgm:else name="Name4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50">
        <dgm:if name="Name51" axis="par ch" ptType="all node" func="cnt" op="neq" val="5">
          <dgm:forEach name="Name52" axis="follow" ptType="sibTrans" cnt="1">
            <dgm:layoutNode name="dotNode5">
              <dgm:alg type="sp"/>
              <dgm:shape xmlns:r="http://schemas.openxmlformats.org/officeDocument/2006/relationships" r:blip="">
                <dgm:adjLst/>
              </dgm:shape>
              <dgm:presOf/>
              <dgm:forEach name="Name53" ref="dotRepeat"/>
            </dgm:layoutNode>
          </dgm:forEach>
        </dgm:if>
        <dgm:else name="Name54"/>
      </dgm:choose>
    </dgm:forEach>
    <dgm:forEach name="Name55" axis="ch" ptType="node" st="6" cnt="1">
      <dgm:layoutNode name="txNode6" styleLbl="revTx">
        <dgm:varLst>
          <dgm:bulletEnabled val="1"/>
        </dgm:varLst>
        <dgm:choose name="Name56">
          <dgm:if name="Name57" axis="self" ptType="node" func="revPos" op="equ" val="1">
            <dgm:alg type="tx">
              <dgm:param type="txAnchorVert" val="t"/>
            </dgm:alg>
          </dgm:if>
          <dgm:if name="Name58" axis="self" ptType="node" func="posOdd" op="equ" val="1">
            <dgm:alg type="tx">
              <dgm:param type="parTxLTRAlign" val="r"/>
              <dgm:param type="parTxRTLAlign" val="r"/>
            </dgm:alg>
          </dgm:if>
          <dgm:else name="Name59">
            <dgm:alg type="tx">
              <dgm:param type="parTxLTRAlign" val="l"/>
              <dgm:param type="parTxRTLAlign" val="l"/>
            </dgm:alg>
          </dgm:else>
        </dgm:choose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60">
        <dgm:if name="Name61" axis="par ch" ptType="all node" func="cnt" op="neq" val="6">
          <dgm:forEach name="Name62" axis="follow" ptType="sibTrans" cnt="1">
            <dgm:layoutNode name="dotNode6">
              <dgm:alg type="sp"/>
              <dgm:shape xmlns:r="http://schemas.openxmlformats.org/officeDocument/2006/relationships" r:blip="">
                <dgm:adjLst/>
              </dgm:shape>
              <dgm:presOf/>
              <dgm:forEach name="Name63" ref="dotRepeat"/>
            </dgm:layoutNode>
          </dgm:forEach>
        </dgm:if>
        <dgm:else name="Name64"/>
      </dgm:choose>
    </dgm:forEach>
    <dgm:forEach name="Name65" axis="ch" ptType="node" st="7" cnt="1">
      <dgm:layoutNode name="txNode7" styleLbl="revTx">
        <dgm:varLst>
          <dgm:bulletEnabled val="1"/>
        </dgm:varLst>
        <dgm:alg type="tx">
          <dgm:param type="txAnchorVert" val="t"/>
        </dgm:alg>
        <dgm:shape xmlns:r="http://schemas.openxmlformats.org/officeDocument/2006/relationships" type="rect" r:blip="" zOrderOff="10">
          <dgm:adjLst/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C7554-69B9-428B-86C2-A52D0CE4D315}" type="datetimeFigureOut">
              <a:rPr lang="es-MX" smtClean="0"/>
              <a:pPr/>
              <a:t>03/05/2019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E8EBF-62AB-4878-8DB4-573E19074350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334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03/05/2019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PLAN DE VIDA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50494"/>
              </p:ext>
            </p:extLst>
          </p:nvPr>
        </p:nvGraphicFramePr>
        <p:xfrm>
          <a:off x="1403648" y="1700808"/>
          <a:ext cx="7488832" cy="4023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270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17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55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29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26889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META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ÁREA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OBJETIVO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ACCIÓN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INDICADOR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FECHA LÍMITE</a:t>
                      </a:r>
                      <a:endParaRPr lang="es-MX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0586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Iniciar</a:t>
                      </a:r>
                      <a:r>
                        <a:rPr lang="es-MX" sz="1600" baseline="0" dirty="0" smtClean="0"/>
                        <a:t> la maestría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Profesional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Obtener el grado en el menor tiempo posible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Preparar admisión; obtener financiamiento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Haber iniciado en enero de 2017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En 24 meses a partir de la</a:t>
                      </a:r>
                    </a:p>
                    <a:p>
                      <a:pPr algn="ctr"/>
                      <a:r>
                        <a:rPr lang="es-MX" sz="1400" dirty="0" smtClean="0"/>
                        <a:t>inscripción</a:t>
                      </a:r>
                      <a:endParaRPr lang="es-MX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920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Mejorar condición</a:t>
                      </a:r>
                      <a:r>
                        <a:rPr lang="es-MX" sz="1600" baseline="0" dirty="0" smtClean="0"/>
                        <a:t> física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Salud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Reducir 10% mi peso actual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Contactar nutriólogo; correr diario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Reducir 3%</a:t>
                      </a:r>
                    </a:p>
                    <a:p>
                      <a:pPr algn="ctr"/>
                      <a:r>
                        <a:rPr lang="es-MX" sz="1600" dirty="0" smtClean="0"/>
                        <a:t>cada mes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Mayo de 2016</a:t>
                      </a:r>
                      <a:endParaRPr lang="es-MX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20834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No</a:t>
                      </a:r>
                      <a:r>
                        <a:rPr lang="es-MX" sz="1600" baseline="0" dirty="0" smtClean="0"/>
                        <a:t> tener adeudos innecesarios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Económico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Dejar</a:t>
                      </a:r>
                      <a:r>
                        <a:rPr lang="es-MX" sz="1600" baseline="0" dirty="0" smtClean="0"/>
                        <a:t> en “cero” el saldo de la tarjeta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No “sobrecargar” la tarjeta;</a:t>
                      </a:r>
                    </a:p>
                    <a:p>
                      <a:pPr algn="ctr"/>
                      <a:r>
                        <a:rPr lang="es-MX" sz="1600" dirty="0" smtClean="0"/>
                        <a:t>ahorrar un 20% del sueldo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Reducir 30% el monto</a:t>
                      </a:r>
                    </a:p>
                    <a:p>
                      <a:pPr algn="ctr"/>
                      <a:r>
                        <a:rPr lang="es-MX" sz="1600" dirty="0" smtClean="0"/>
                        <a:t>de adeudo mensual</a:t>
                      </a:r>
                      <a:endParaRPr lang="es-MX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Agosto 2016</a:t>
                      </a:r>
                      <a:endParaRPr lang="es-MX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3365816" y="247650"/>
            <a:ext cx="6063934" cy="895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b="1" cap="none" dirty="0" smtClean="0">
                <a:solidFill>
                  <a:srgbClr val="F67607"/>
                </a:solidFill>
              </a:rPr>
              <a:t>Ejemplo:</a:t>
            </a:r>
            <a:endParaRPr lang="es-MX" b="1" cap="none" dirty="0">
              <a:solidFill>
                <a:srgbClr val="F67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768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547664" y="692696"/>
            <a:ext cx="742488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3000" dirty="0" smtClean="0"/>
              <a:t>Invertir tiempo y arriesgarse en planear la vida profesional y personal sirve para tomar decisiones mejores y más efectivas.</a:t>
            </a:r>
            <a:endParaRPr lang="es-MX" sz="3000" dirty="0"/>
          </a:p>
        </p:txBody>
      </p:sp>
      <p:pic>
        <p:nvPicPr>
          <p:cNvPr id="5122" name="Picture 2" descr="http://cssjs4.decoracion2.com/imagenes/2015/03/ahorrar-en-la-decoracion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5" b="7378"/>
          <a:stretch/>
        </p:blipFill>
        <p:spPr bwMode="auto">
          <a:xfrm>
            <a:off x="1763688" y="2170024"/>
            <a:ext cx="6572930" cy="4088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454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s-MX" sz="1800" dirty="0" smtClean="0">
                <a:latin typeface="+mj-lt"/>
              </a:rPr>
              <a:t>Montes, J. L. (2016).Guía </a:t>
            </a:r>
            <a:r>
              <a:rPr lang="es-MX" sz="1800" dirty="0">
                <a:latin typeface="+mj-lt"/>
              </a:rPr>
              <a:t>para impulsar tu talento en el mundo </a:t>
            </a:r>
            <a:r>
              <a:rPr lang="es-MX" sz="1800" dirty="0" smtClean="0">
                <a:latin typeface="+mj-lt"/>
              </a:rPr>
              <a:t>laboral.  Disponible en </a:t>
            </a:r>
            <a:r>
              <a:rPr lang="es-MX" sz="1800" dirty="0">
                <a:latin typeface="+mj-lt"/>
              </a:rPr>
              <a:t> </a:t>
            </a:r>
            <a:r>
              <a:rPr lang="es-MX" sz="1800" dirty="0" smtClean="0">
                <a:latin typeface="+mj-lt"/>
              </a:rPr>
              <a:t>http</a:t>
            </a:r>
            <a:r>
              <a:rPr lang="es-MX" sz="1800" dirty="0">
                <a:latin typeface="+mj-lt"/>
              </a:rPr>
              <a:t>://phpwebquest.org/UserFiles/File/PLANDEVIDAYCARRERA%5B1%5D.pdf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/>
          </p:nvPr>
        </p:nvGraphicFramePr>
        <p:xfrm>
          <a:off x="4835526" y="1842959"/>
          <a:ext cx="3946524" cy="461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30" name="Picture 6" descr="http://cache1.asset-cache.net/gc/510185057-group-of-friends-holding-placard-gettyimages.jpg?v=1&amp;c=IWSAsset&amp;k=2&amp;d=TXadc1jMGRCFZlRQnhqFkSul3A6Ru4bAUxXv07wuIWwkNSSEfkMnWQYhFoEiOiDX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820" b="47531"/>
          <a:stretch/>
        </p:blipFill>
        <p:spPr bwMode="auto">
          <a:xfrm>
            <a:off x="1403648" y="1842959"/>
            <a:ext cx="3324836" cy="4293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286" y="388280"/>
            <a:ext cx="5866764" cy="1192869"/>
          </a:xfrm>
        </p:spPr>
        <p:txBody>
          <a:bodyPr numCol="1"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s-MX" sz="3200" dirty="0" smtClean="0"/>
              <a:t>Es un </a:t>
            </a:r>
            <a:r>
              <a:rPr lang="es-MX" sz="3200" dirty="0"/>
              <a:t>plan estructurado que abarca diversos </a:t>
            </a:r>
            <a:r>
              <a:rPr lang="es-MX" sz="3200" dirty="0" smtClean="0"/>
              <a:t>aspectos, como:</a:t>
            </a:r>
          </a:p>
        </p:txBody>
      </p:sp>
    </p:spTree>
    <p:extLst>
      <p:ext uri="{BB962C8B-B14F-4D97-AF65-F5344CB8AC3E}">
        <p14:creationId xmlns:p14="http://schemas.microsoft.com/office/powerpoint/2010/main" val="518202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/>
          <p:cNvSpPr txBox="1">
            <a:spLocks/>
          </p:cNvSpPr>
          <p:nvPr/>
        </p:nvSpPr>
        <p:spPr>
          <a:xfrm>
            <a:off x="1747462" y="548680"/>
            <a:ext cx="6833553" cy="27149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buNone/>
            </a:pPr>
            <a:r>
              <a:rPr lang="es-MX" sz="3200" dirty="0" smtClean="0"/>
              <a:t>Cada </a:t>
            </a:r>
            <a:r>
              <a:rPr lang="es-MX" sz="3200" dirty="0"/>
              <a:t>persona tiene sueños que le mantienen para seguir adelante y así contribuir con su talento </a:t>
            </a:r>
            <a:r>
              <a:rPr lang="es-MX" sz="3200" dirty="0" smtClean="0"/>
              <a:t>a la </a:t>
            </a:r>
            <a:r>
              <a:rPr lang="es-MX" sz="3200" dirty="0"/>
              <a:t>mejora del entorno.</a:t>
            </a:r>
          </a:p>
        </p:txBody>
      </p:sp>
      <p:pic>
        <p:nvPicPr>
          <p:cNvPr id="2054" name="Picture 6" descr="http://movimientoestudiantilgallego.files.wordpress.com/2009/09/silueta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528"/>
          <a:stretch/>
        </p:blipFill>
        <p:spPr bwMode="auto">
          <a:xfrm>
            <a:off x="2244551" y="3066628"/>
            <a:ext cx="5711825" cy="331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28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1441766" y="495300"/>
            <a:ext cx="6377940" cy="685800"/>
          </a:xfrm>
        </p:spPr>
        <p:txBody>
          <a:bodyPr/>
          <a:lstStyle/>
          <a:p>
            <a:pPr algn="ctr"/>
            <a:endParaRPr lang="es-MX" b="1" cap="none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3500240"/>
              </p:ext>
            </p:extLst>
          </p:nvPr>
        </p:nvGraphicFramePr>
        <p:xfrm>
          <a:off x="1691680" y="1268760"/>
          <a:ext cx="68407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89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47664" y="1124744"/>
            <a:ext cx="6857960" cy="189354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MX" sz="3200" dirty="0"/>
              <a:t>Esta planeación enfrenta un análisis y confrontación de los valores y creencias de la persona, ya que son inseparables de su desempeño. </a:t>
            </a:r>
          </a:p>
        </p:txBody>
      </p:sp>
      <p:pic>
        <p:nvPicPr>
          <p:cNvPr id="3074" name="Picture 2" descr="http://2.bp.blogspot.com/-1db52rOn6jM/TejEJkFWJVI/AAAAAAAAB-s/5J6FSLj3mvo/s1600/siluetas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15" b="21136"/>
          <a:stretch/>
        </p:blipFill>
        <p:spPr bwMode="auto">
          <a:xfrm>
            <a:off x="1619672" y="3005264"/>
            <a:ext cx="7056120" cy="348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53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535634"/>
              </p:ext>
            </p:extLst>
          </p:nvPr>
        </p:nvGraphicFramePr>
        <p:xfrm>
          <a:off x="1403648" y="1352550"/>
          <a:ext cx="7560840" cy="5316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2555776" y="457200"/>
            <a:ext cx="6063934" cy="895350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rgbClr val="F67607"/>
                </a:solidFill>
              </a:rPr>
              <a:t>P</a:t>
            </a:r>
            <a:r>
              <a:rPr lang="es-MX" b="1" cap="none" dirty="0" smtClean="0">
                <a:solidFill>
                  <a:srgbClr val="F67607"/>
                </a:solidFill>
              </a:rPr>
              <a:t>asos para elaborar un PVC:</a:t>
            </a:r>
            <a:endParaRPr lang="es-MX" b="1" cap="none" dirty="0">
              <a:solidFill>
                <a:srgbClr val="F6760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83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3866043"/>
              </p:ext>
            </p:extLst>
          </p:nvPr>
        </p:nvGraphicFramePr>
        <p:xfrm>
          <a:off x="1403648" y="1340768"/>
          <a:ext cx="7321252" cy="5231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4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638867"/>
              </p:ext>
            </p:extLst>
          </p:nvPr>
        </p:nvGraphicFramePr>
        <p:xfrm>
          <a:off x="1619672" y="1196752"/>
          <a:ext cx="7029028" cy="3775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1"/>
          <p:cNvSpPr/>
          <p:nvPr/>
        </p:nvSpPr>
        <p:spPr>
          <a:xfrm>
            <a:off x="1763688" y="5589240"/>
            <a:ext cx="6885012" cy="832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400" i="1" dirty="0" smtClean="0"/>
              <a:t>Un Plan de Vida y Carrera bien estructurado permite tomar una decisión ante una oportunidad. </a:t>
            </a:r>
            <a:endParaRPr lang="es-MX" sz="2400" i="1" dirty="0"/>
          </a:p>
        </p:txBody>
      </p:sp>
    </p:spTree>
    <p:extLst>
      <p:ext uri="{BB962C8B-B14F-4D97-AF65-F5344CB8AC3E}">
        <p14:creationId xmlns:p14="http://schemas.microsoft.com/office/powerpoint/2010/main" val="1537685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3061016" y="381000"/>
            <a:ext cx="6063934" cy="895350"/>
          </a:xfrm>
        </p:spPr>
        <p:txBody>
          <a:bodyPr>
            <a:normAutofit/>
          </a:bodyPr>
          <a:lstStyle/>
          <a:p>
            <a:pPr algn="ctr"/>
            <a:r>
              <a:rPr lang="es-MX" b="1" cap="none" dirty="0" smtClean="0"/>
              <a:t>¿Cómo elaborar un PVC?</a:t>
            </a:r>
            <a:endParaRPr lang="es-MX" b="1" cap="none" dirty="0"/>
          </a:p>
        </p:txBody>
      </p:sp>
      <p:sp>
        <p:nvSpPr>
          <p:cNvPr id="5" name="Rectángulo 4"/>
          <p:cNvSpPr/>
          <p:nvPr/>
        </p:nvSpPr>
        <p:spPr>
          <a:xfrm>
            <a:off x="1619672" y="1543443"/>
            <a:ext cx="64845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800" dirty="0" smtClean="0"/>
              <a:t>Antes de elaborarlo, reflexiona sobre:</a:t>
            </a:r>
            <a:endParaRPr lang="es-MX" sz="2800" dirty="0"/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470002153"/>
              </p:ext>
            </p:extLst>
          </p:nvPr>
        </p:nvGraphicFramePr>
        <p:xfrm>
          <a:off x="1979712" y="2060848"/>
          <a:ext cx="6783288" cy="4435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90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533</Words>
  <Application>Microsoft Office PowerPoint</Application>
  <PresentationFormat>Presentación en pantalla (4:3)</PresentationFormat>
  <Paragraphs>76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Berlin Sans FB</vt:lpstr>
      <vt:lpstr>Calibri</vt:lpstr>
      <vt:lpstr>Tema de Office</vt:lpstr>
      <vt:lpstr>PLAN DE VIDA</vt:lpstr>
      <vt:lpstr>Presentación de PowerPoint</vt:lpstr>
      <vt:lpstr>Presentación de PowerPoint</vt:lpstr>
      <vt:lpstr>Presentación de PowerPoint</vt:lpstr>
      <vt:lpstr>Presentación de PowerPoint</vt:lpstr>
      <vt:lpstr>Pasos para elaborar un PVC:</vt:lpstr>
      <vt:lpstr>Presentación de PowerPoint</vt:lpstr>
      <vt:lpstr>Presentación de PowerPoint</vt:lpstr>
      <vt:lpstr>¿Cómo elaborar un PVC?</vt:lpstr>
      <vt:lpstr>Presentación de PowerPoint</vt:lpstr>
      <vt:lpstr>Presentación de PowerPoint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SALA DOCENTES</cp:lastModifiedBy>
  <cp:revision>45</cp:revision>
  <dcterms:created xsi:type="dcterms:W3CDTF">2014-12-12T16:57:31Z</dcterms:created>
  <dcterms:modified xsi:type="dcterms:W3CDTF">2019-05-03T20:07:04Z</dcterms:modified>
</cp:coreProperties>
</file>